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
  </p:sldMasterIdLst>
  <p:notesMasterIdLst>
    <p:notesMasterId r:id="rId27"/>
  </p:notesMasterIdLst>
  <p:sldIdLst>
    <p:sldId id="256" r:id="rId4"/>
    <p:sldId id="285" r:id="rId5"/>
    <p:sldId id="274" r:id="rId6"/>
    <p:sldId id="271" r:id="rId7"/>
    <p:sldId id="273" r:id="rId8"/>
    <p:sldId id="258" r:id="rId9"/>
    <p:sldId id="275" r:id="rId10"/>
    <p:sldId id="276" r:id="rId11"/>
    <p:sldId id="277" r:id="rId12"/>
    <p:sldId id="257" r:id="rId13"/>
    <p:sldId id="260" r:id="rId14"/>
    <p:sldId id="261" r:id="rId15"/>
    <p:sldId id="287" r:id="rId16"/>
    <p:sldId id="263" r:id="rId17"/>
    <p:sldId id="264" r:id="rId18"/>
    <p:sldId id="265" r:id="rId19"/>
    <p:sldId id="266" r:id="rId20"/>
    <p:sldId id="280" r:id="rId21"/>
    <p:sldId id="279" r:id="rId22"/>
    <p:sldId id="268" r:id="rId23"/>
    <p:sldId id="283" r:id="rId24"/>
    <p:sldId id="272"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5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834C2-7A5B-4581-831E-D55DB2034D0C}" v="18" dt="2024-05-06T20:59:00.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740" autoAdjust="0"/>
  </p:normalViewPr>
  <p:slideViewPr>
    <p:cSldViewPr snapToGrid="0">
      <p:cViewPr varScale="1">
        <p:scale>
          <a:sx n="88" d="100"/>
          <a:sy n="88" d="100"/>
        </p:scale>
        <p:origin x="141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E. Reyna" userId="bb3ce46e-cea9-429d-b47e-4cf2b950cff7" providerId="ADAL" clId="{406834C2-7A5B-4581-831E-D55DB2034D0C}"/>
    <pc:docChg chg="undo custSel delSld modSld modMainMaster">
      <pc:chgData name="Laura E. Reyna" userId="bb3ce46e-cea9-429d-b47e-4cf2b950cff7" providerId="ADAL" clId="{406834C2-7A5B-4581-831E-D55DB2034D0C}" dt="2024-05-06T20:59:44.221" v="116" actId="1076"/>
      <pc:docMkLst>
        <pc:docMk/>
      </pc:docMkLst>
      <pc:sldChg chg="modSp mod">
        <pc:chgData name="Laura E. Reyna" userId="bb3ce46e-cea9-429d-b47e-4cf2b950cff7" providerId="ADAL" clId="{406834C2-7A5B-4581-831E-D55DB2034D0C}" dt="2024-05-06T20:48:54.727" v="11" actId="404"/>
        <pc:sldMkLst>
          <pc:docMk/>
          <pc:sldMk cId="3680325495" sldId="256"/>
        </pc:sldMkLst>
        <pc:spChg chg="mod">
          <ac:chgData name="Laura E. Reyna" userId="bb3ce46e-cea9-429d-b47e-4cf2b950cff7" providerId="ADAL" clId="{406834C2-7A5B-4581-831E-D55DB2034D0C}" dt="2024-05-06T20:48:54.727" v="11" actId="404"/>
          <ac:spMkLst>
            <pc:docMk/>
            <pc:sldMk cId="3680325495" sldId="256"/>
            <ac:spMk id="2" creationId="{B5B9A799-E697-4114-B19D-FC6582C0DF2B}"/>
          </ac:spMkLst>
        </pc:spChg>
        <pc:picChg chg="mod">
          <ac:chgData name="Laura E. Reyna" userId="bb3ce46e-cea9-429d-b47e-4cf2b950cff7" providerId="ADAL" clId="{406834C2-7A5B-4581-831E-D55DB2034D0C}" dt="2024-05-06T20:48:42.966" v="10" actId="1076"/>
          <ac:picMkLst>
            <pc:docMk/>
            <pc:sldMk cId="3680325495" sldId="256"/>
            <ac:picMk id="3" creationId="{85372B91-E036-4926-AEF8-E74B2BC21F9F}"/>
          </ac:picMkLst>
        </pc:picChg>
      </pc:sldChg>
      <pc:sldChg chg="modSp mod">
        <pc:chgData name="Laura E. Reyna" userId="bb3ce46e-cea9-429d-b47e-4cf2b950cff7" providerId="ADAL" clId="{406834C2-7A5B-4581-831E-D55DB2034D0C}" dt="2024-05-06T20:54:53.795" v="25" actId="1076"/>
        <pc:sldMkLst>
          <pc:docMk/>
          <pc:sldMk cId="3223429398" sldId="257"/>
        </pc:sldMkLst>
        <pc:spChg chg="mod">
          <ac:chgData name="Laura E. Reyna" userId="bb3ce46e-cea9-429d-b47e-4cf2b950cff7" providerId="ADAL" clId="{406834C2-7A5B-4581-831E-D55DB2034D0C}" dt="2024-05-06T20:54:53.795" v="25" actId="1076"/>
          <ac:spMkLst>
            <pc:docMk/>
            <pc:sldMk cId="3223429398" sldId="257"/>
            <ac:spMk id="2" creationId="{F9254AE3-4B13-41F7-B82E-0687C7777C46}"/>
          </ac:spMkLst>
        </pc:spChg>
      </pc:sldChg>
      <pc:sldChg chg="modSp">
        <pc:chgData name="Laura E. Reyna" userId="bb3ce46e-cea9-429d-b47e-4cf2b950cff7" providerId="ADAL" clId="{406834C2-7A5B-4581-831E-D55DB2034D0C}" dt="2024-05-01T15:30:13.860" v="8"/>
        <pc:sldMkLst>
          <pc:docMk/>
          <pc:sldMk cId="1442977700" sldId="260"/>
        </pc:sldMkLst>
        <pc:spChg chg="mod">
          <ac:chgData name="Laura E. Reyna" userId="bb3ce46e-cea9-429d-b47e-4cf2b950cff7" providerId="ADAL" clId="{406834C2-7A5B-4581-831E-D55DB2034D0C}" dt="2024-05-01T15:30:13.860" v="8"/>
          <ac:spMkLst>
            <pc:docMk/>
            <pc:sldMk cId="1442977700" sldId="260"/>
            <ac:spMk id="2" creationId="{F9254AE3-4B13-41F7-B82E-0687C7777C46}"/>
          </ac:spMkLst>
        </pc:spChg>
      </pc:sldChg>
      <pc:sldChg chg="modSp">
        <pc:chgData name="Laura E. Reyna" userId="bb3ce46e-cea9-429d-b47e-4cf2b950cff7" providerId="ADAL" clId="{406834C2-7A5B-4581-831E-D55DB2034D0C}" dt="2024-05-01T15:30:13.860" v="8"/>
        <pc:sldMkLst>
          <pc:docMk/>
          <pc:sldMk cId="2762371884" sldId="261"/>
        </pc:sldMkLst>
        <pc:spChg chg="mod">
          <ac:chgData name="Laura E. Reyna" userId="bb3ce46e-cea9-429d-b47e-4cf2b950cff7" providerId="ADAL" clId="{406834C2-7A5B-4581-831E-D55DB2034D0C}" dt="2024-05-01T15:30:13.860" v="8"/>
          <ac:spMkLst>
            <pc:docMk/>
            <pc:sldMk cId="2762371884" sldId="261"/>
            <ac:spMk id="2" creationId="{F9254AE3-4B13-41F7-B82E-0687C7777C46}"/>
          </ac:spMkLst>
        </pc:spChg>
      </pc:sldChg>
      <pc:sldChg chg="modSp">
        <pc:chgData name="Laura E. Reyna" userId="bb3ce46e-cea9-429d-b47e-4cf2b950cff7" providerId="ADAL" clId="{406834C2-7A5B-4581-831E-D55DB2034D0C}" dt="2024-05-01T15:30:13.860" v="8"/>
        <pc:sldMkLst>
          <pc:docMk/>
          <pc:sldMk cId="434022711" sldId="263"/>
        </pc:sldMkLst>
        <pc:spChg chg="mod">
          <ac:chgData name="Laura E. Reyna" userId="bb3ce46e-cea9-429d-b47e-4cf2b950cff7" providerId="ADAL" clId="{406834C2-7A5B-4581-831E-D55DB2034D0C}" dt="2024-05-01T15:30:13.860" v="8"/>
          <ac:spMkLst>
            <pc:docMk/>
            <pc:sldMk cId="434022711" sldId="263"/>
            <ac:spMk id="2" creationId="{F9254AE3-4B13-41F7-B82E-0687C7777C46}"/>
          </ac:spMkLst>
        </pc:spChg>
      </pc:sldChg>
      <pc:sldChg chg="delSp delDesignElem">
        <pc:chgData name="Laura E. Reyna" userId="bb3ce46e-cea9-429d-b47e-4cf2b950cff7" providerId="ADAL" clId="{406834C2-7A5B-4581-831E-D55DB2034D0C}" dt="2024-05-01T15:30:13.860" v="8"/>
        <pc:sldMkLst>
          <pc:docMk/>
          <pc:sldMk cId="3274965090" sldId="264"/>
        </pc:sldMkLst>
        <pc:spChg chg="del">
          <ac:chgData name="Laura E. Reyna" userId="bb3ce46e-cea9-429d-b47e-4cf2b950cff7" providerId="ADAL" clId="{406834C2-7A5B-4581-831E-D55DB2034D0C}" dt="2024-05-01T15:30:13.860" v="8"/>
          <ac:spMkLst>
            <pc:docMk/>
            <pc:sldMk cId="3274965090" sldId="264"/>
            <ac:spMk id="10" creationId="{14D16F1A-5D78-4402-81FF-31A98AFD6BBD}"/>
          </ac:spMkLst>
        </pc:spChg>
        <pc:spChg chg="del">
          <ac:chgData name="Laura E. Reyna" userId="bb3ce46e-cea9-429d-b47e-4cf2b950cff7" providerId="ADAL" clId="{406834C2-7A5B-4581-831E-D55DB2034D0C}" dt="2024-05-01T15:30:13.860" v="8"/>
          <ac:spMkLst>
            <pc:docMk/>
            <pc:sldMk cId="3274965090" sldId="264"/>
            <ac:spMk id="12" creationId="{1B2FB7F0-6A45-43E8-88A7-48E46E6D48CA}"/>
          </ac:spMkLst>
        </pc:spChg>
        <pc:spChg chg="del">
          <ac:chgData name="Laura E. Reyna" userId="bb3ce46e-cea9-429d-b47e-4cf2b950cff7" providerId="ADAL" clId="{406834C2-7A5B-4581-831E-D55DB2034D0C}" dt="2024-05-01T15:30:13.860" v="8"/>
          <ac:spMkLst>
            <pc:docMk/>
            <pc:sldMk cId="3274965090" sldId="264"/>
            <ac:spMk id="14" creationId="{6BA9C607-662B-4FBB-A3F3-CF593AD736CD}"/>
          </ac:spMkLst>
        </pc:spChg>
      </pc:sldChg>
      <pc:sldChg chg="delSp delDesignElem">
        <pc:chgData name="Laura E. Reyna" userId="bb3ce46e-cea9-429d-b47e-4cf2b950cff7" providerId="ADAL" clId="{406834C2-7A5B-4581-831E-D55DB2034D0C}" dt="2024-05-01T15:30:13.860" v="8"/>
        <pc:sldMkLst>
          <pc:docMk/>
          <pc:sldMk cId="3393925997" sldId="265"/>
        </pc:sldMkLst>
        <pc:spChg chg="del">
          <ac:chgData name="Laura E. Reyna" userId="bb3ce46e-cea9-429d-b47e-4cf2b950cff7" providerId="ADAL" clId="{406834C2-7A5B-4581-831E-D55DB2034D0C}" dt="2024-05-01T15:30:13.860" v="8"/>
          <ac:spMkLst>
            <pc:docMk/>
            <pc:sldMk cId="3393925997" sldId="265"/>
            <ac:spMk id="11" creationId="{14D16F1A-5D78-4402-81FF-31A98AFD6BBD}"/>
          </ac:spMkLst>
        </pc:spChg>
        <pc:spChg chg="del">
          <ac:chgData name="Laura E. Reyna" userId="bb3ce46e-cea9-429d-b47e-4cf2b950cff7" providerId="ADAL" clId="{406834C2-7A5B-4581-831E-D55DB2034D0C}" dt="2024-05-01T15:30:13.860" v="8"/>
          <ac:spMkLst>
            <pc:docMk/>
            <pc:sldMk cId="3393925997" sldId="265"/>
            <ac:spMk id="13" creationId="{1B2FB7F0-6A45-43E8-88A7-48E46E6D48CA}"/>
          </ac:spMkLst>
        </pc:spChg>
        <pc:spChg chg="del">
          <ac:chgData name="Laura E. Reyna" userId="bb3ce46e-cea9-429d-b47e-4cf2b950cff7" providerId="ADAL" clId="{406834C2-7A5B-4581-831E-D55DB2034D0C}" dt="2024-05-01T15:30:13.860" v="8"/>
          <ac:spMkLst>
            <pc:docMk/>
            <pc:sldMk cId="3393925997" sldId="265"/>
            <ac:spMk id="15" creationId="{6BA9C607-662B-4FBB-A3F3-CF593AD736CD}"/>
          </ac:spMkLst>
        </pc:spChg>
      </pc:sldChg>
      <pc:sldChg chg="delSp delDesignElem">
        <pc:chgData name="Laura E. Reyna" userId="bb3ce46e-cea9-429d-b47e-4cf2b950cff7" providerId="ADAL" clId="{406834C2-7A5B-4581-831E-D55DB2034D0C}" dt="2024-05-01T15:30:13.860" v="8"/>
        <pc:sldMkLst>
          <pc:docMk/>
          <pc:sldMk cId="3178525771" sldId="266"/>
        </pc:sldMkLst>
        <pc:spChg chg="del">
          <ac:chgData name="Laura E. Reyna" userId="bb3ce46e-cea9-429d-b47e-4cf2b950cff7" providerId="ADAL" clId="{406834C2-7A5B-4581-831E-D55DB2034D0C}" dt="2024-05-01T15:30:13.860" v="8"/>
          <ac:spMkLst>
            <pc:docMk/>
            <pc:sldMk cId="3178525771" sldId="266"/>
            <ac:spMk id="10" creationId="{14D16F1A-5D78-4402-81FF-31A98AFD6BBD}"/>
          </ac:spMkLst>
        </pc:spChg>
        <pc:spChg chg="del">
          <ac:chgData name="Laura E. Reyna" userId="bb3ce46e-cea9-429d-b47e-4cf2b950cff7" providerId="ADAL" clId="{406834C2-7A5B-4581-831E-D55DB2034D0C}" dt="2024-05-01T15:30:13.860" v="8"/>
          <ac:spMkLst>
            <pc:docMk/>
            <pc:sldMk cId="3178525771" sldId="266"/>
            <ac:spMk id="12" creationId="{1B2FB7F0-6A45-43E8-88A7-48E46E6D48CA}"/>
          </ac:spMkLst>
        </pc:spChg>
        <pc:spChg chg="del">
          <ac:chgData name="Laura E. Reyna" userId="bb3ce46e-cea9-429d-b47e-4cf2b950cff7" providerId="ADAL" clId="{406834C2-7A5B-4581-831E-D55DB2034D0C}" dt="2024-05-01T15:30:13.860" v="8"/>
          <ac:spMkLst>
            <pc:docMk/>
            <pc:sldMk cId="3178525771" sldId="266"/>
            <ac:spMk id="14" creationId="{6BA9C607-662B-4FBB-A3F3-CF593AD736CD}"/>
          </ac:spMkLst>
        </pc:spChg>
      </pc:sldChg>
      <pc:sldChg chg="modSp">
        <pc:chgData name="Laura E. Reyna" userId="bb3ce46e-cea9-429d-b47e-4cf2b950cff7" providerId="ADAL" clId="{406834C2-7A5B-4581-831E-D55DB2034D0C}" dt="2024-05-01T15:30:13.860" v="8"/>
        <pc:sldMkLst>
          <pc:docMk/>
          <pc:sldMk cId="1707641422" sldId="268"/>
        </pc:sldMkLst>
        <pc:spChg chg="mod">
          <ac:chgData name="Laura E. Reyna" userId="bb3ce46e-cea9-429d-b47e-4cf2b950cff7" providerId="ADAL" clId="{406834C2-7A5B-4581-831E-D55DB2034D0C}" dt="2024-05-01T15:30:13.860" v="8"/>
          <ac:spMkLst>
            <pc:docMk/>
            <pc:sldMk cId="1707641422" sldId="268"/>
            <ac:spMk id="2" creationId="{585370DA-9035-4D81-AF96-05B18C8A0BDC}"/>
          </ac:spMkLst>
        </pc:spChg>
      </pc:sldChg>
      <pc:sldChg chg="modSp">
        <pc:chgData name="Laura E. Reyna" userId="bb3ce46e-cea9-429d-b47e-4cf2b950cff7" providerId="ADAL" clId="{406834C2-7A5B-4581-831E-D55DB2034D0C}" dt="2024-05-01T15:30:13.860" v="8"/>
        <pc:sldMkLst>
          <pc:docMk/>
          <pc:sldMk cId="840027737" sldId="272"/>
        </pc:sldMkLst>
        <pc:spChg chg="mod">
          <ac:chgData name="Laura E. Reyna" userId="bb3ce46e-cea9-429d-b47e-4cf2b950cff7" providerId="ADAL" clId="{406834C2-7A5B-4581-831E-D55DB2034D0C}" dt="2024-05-01T15:30:13.860" v="8"/>
          <ac:spMkLst>
            <pc:docMk/>
            <pc:sldMk cId="840027737" sldId="272"/>
            <ac:spMk id="2" creationId="{0A51CE02-0269-4C23-86AA-88E3F316CC8D}"/>
          </ac:spMkLst>
        </pc:spChg>
      </pc:sldChg>
      <pc:sldChg chg="addSp delSp modSp mod setBg">
        <pc:chgData name="Laura E. Reyna" userId="bb3ce46e-cea9-429d-b47e-4cf2b950cff7" providerId="ADAL" clId="{406834C2-7A5B-4581-831E-D55DB2034D0C}" dt="2024-05-06T20:52:25.164" v="19" actId="14826"/>
        <pc:sldMkLst>
          <pc:docMk/>
          <pc:sldMk cId="2986941184" sldId="275"/>
        </pc:sldMkLst>
        <pc:spChg chg="mod">
          <ac:chgData name="Laura E. Reyna" userId="bb3ce46e-cea9-429d-b47e-4cf2b950cff7" providerId="ADAL" clId="{406834C2-7A5B-4581-831E-D55DB2034D0C}" dt="2024-05-06T20:52:02.592" v="16" actId="26606"/>
          <ac:spMkLst>
            <pc:docMk/>
            <pc:sldMk cId="2986941184" sldId="275"/>
            <ac:spMk id="2" creationId="{98E905B9-4EEF-4120-B7DB-F639F9703972}"/>
          </ac:spMkLst>
        </pc:spChg>
        <pc:spChg chg="mod">
          <ac:chgData name="Laura E. Reyna" userId="bb3ce46e-cea9-429d-b47e-4cf2b950cff7" providerId="ADAL" clId="{406834C2-7A5B-4581-831E-D55DB2034D0C}" dt="2024-05-06T20:52:02.592" v="16" actId="26606"/>
          <ac:spMkLst>
            <pc:docMk/>
            <pc:sldMk cId="2986941184" sldId="275"/>
            <ac:spMk id="3" creationId="{4A5E8AF5-CD6E-4A61-8CEF-17CB03D40EE9}"/>
          </ac:spMkLst>
        </pc:spChg>
        <pc:spChg chg="add del">
          <ac:chgData name="Laura E. Reyna" userId="bb3ce46e-cea9-429d-b47e-4cf2b950cff7" providerId="ADAL" clId="{406834C2-7A5B-4581-831E-D55DB2034D0C}" dt="2024-05-06T20:52:02.592" v="16" actId="26606"/>
          <ac:spMkLst>
            <pc:docMk/>
            <pc:sldMk cId="2986941184" sldId="275"/>
            <ac:spMk id="12" creationId="{8267EEE4-6354-4F1C-9484-951F0EB92F1B}"/>
          </ac:spMkLst>
        </pc:spChg>
        <pc:spChg chg="add del">
          <ac:chgData name="Laura E. Reyna" userId="bb3ce46e-cea9-429d-b47e-4cf2b950cff7" providerId="ADAL" clId="{406834C2-7A5B-4581-831E-D55DB2034D0C}" dt="2024-05-06T20:52:02.592" v="16" actId="26606"/>
          <ac:spMkLst>
            <pc:docMk/>
            <pc:sldMk cId="2986941184" sldId="275"/>
            <ac:spMk id="14" creationId="{0E5A83F9-E6B8-40BD-9C0D-9A6F15650742}"/>
          </ac:spMkLst>
        </pc:spChg>
        <pc:picChg chg="add mod">
          <ac:chgData name="Laura E. Reyna" userId="bb3ce46e-cea9-429d-b47e-4cf2b950cff7" providerId="ADAL" clId="{406834C2-7A5B-4581-831E-D55DB2034D0C}" dt="2024-05-06T20:52:03.551" v="18"/>
          <ac:picMkLst>
            <pc:docMk/>
            <pc:sldMk cId="2986941184" sldId="275"/>
            <ac:picMk id="5" creationId="{C3FC641A-EB3A-3F32-E1AF-3065DB4B7ED9}"/>
          </ac:picMkLst>
        </pc:picChg>
        <pc:picChg chg="mod">
          <ac:chgData name="Laura E. Reyna" userId="bb3ce46e-cea9-429d-b47e-4cf2b950cff7" providerId="ADAL" clId="{406834C2-7A5B-4581-831E-D55DB2034D0C}" dt="2024-05-06T20:52:25.164" v="19" actId="14826"/>
          <ac:picMkLst>
            <pc:docMk/>
            <pc:sldMk cId="2986941184" sldId="275"/>
            <ac:picMk id="7" creationId="{D2B71A60-6401-494E-93C4-94C939CAD408}"/>
          </ac:picMkLst>
        </pc:picChg>
      </pc:sldChg>
      <pc:sldChg chg="delSp delDesignElem">
        <pc:chgData name="Laura E. Reyna" userId="bb3ce46e-cea9-429d-b47e-4cf2b950cff7" providerId="ADAL" clId="{406834C2-7A5B-4581-831E-D55DB2034D0C}" dt="2024-05-01T15:30:13.860" v="8"/>
        <pc:sldMkLst>
          <pc:docMk/>
          <pc:sldMk cId="1720232737" sldId="276"/>
        </pc:sldMkLst>
        <pc:spChg chg="del">
          <ac:chgData name="Laura E. Reyna" userId="bb3ce46e-cea9-429d-b47e-4cf2b950cff7" providerId="ADAL" clId="{406834C2-7A5B-4581-831E-D55DB2034D0C}" dt="2024-05-01T15:30:13.860" v="8"/>
          <ac:spMkLst>
            <pc:docMk/>
            <pc:sldMk cId="1720232737" sldId="276"/>
            <ac:spMk id="16" creationId="{14D16F1A-5D78-4402-81FF-31A98AFD6BBD}"/>
          </ac:spMkLst>
        </pc:spChg>
        <pc:spChg chg="del">
          <ac:chgData name="Laura E. Reyna" userId="bb3ce46e-cea9-429d-b47e-4cf2b950cff7" providerId="ADAL" clId="{406834C2-7A5B-4581-831E-D55DB2034D0C}" dt="2024-05-01T15:30:13.860" v="8"/>
          <ac:spMkLst>
            <pc:docMk/>
            <pc:sldMk cId="1720232737" sldId="276"/>
            <ac:spMk id="17" creationId="{1B2FB7F0-6A45-43E8-88A7-48E46E6D48CA}"/>
          </ac:spMkLst>
        </pc:spChg>
        <pc:spChg chg="del">
          <ac:chgData name="Laura E. Reyna" userId="bb3ce46e-cea9-429d-b47e-4cf2b950cff7" providerId="ADAL" clId="{406834C2-7A5B-4581-831E-D55DB2034D0C}" dt="2024-05-01T15:30:13.860" v="8"/>
          <ac:spMkLst>
            <pc:docMk/>
            <pc:sldMk cId="1720232737" sldId="276"/>
            <ac:spMk id="18" creationId="{6BA9C607-662B-4FBB-A3F3-CF593AD736CD}"/>
          </ac:spMkLst>
        </pc:spChg>
      </pc:sldChg>
      <pc:sldChg chg="delSp modSp delDesignElem">
        <pc:chgData name="Laura E. Reyna" userId="bb3ce46e-cea9-429d-b47e-4cf2b950cff7" providerId="ADAL" clId="{406834C2-7A5B-4581-831E-D55DB2034D0C}" dt="2024-05-06T20:53:33.573" v="23"/>
        <pc:sldMkLst>
          <pc:docMk/>
          <pc:sldMk cId="4222047710" sldId="277"/>
        </pc:sldMkLst>
        <pc:spChg chg="del">
          <ac:chgData name="Laura E. Reyna" userId="bb3ce46e-cea9-429d-b47e-4cf2b950cff7" providerId="ADAL" clId="{406834C2-7A5B-4581-831E-D55DB2034D0C}" dt="2024-05-01T15:30:13.860" v="8"/>
          <ac:spMkLst>
            <pc:docMk/>
            <pc:sldMk cId="4222047710" sldId="277"/>
            <ac:spMk id="10" creationId="{14D16F1A-5D78-4402-81FF-31A98AFD6BBD}"/>
          </ac:spMkLst>
        </pc:spChg>
        <pc:spChg chg="del">
          <ac:chgData name="Laura E. Reyna" userId="bb3ce46e-cea9-429d-b47e-4cf2b950cff7" providerId="ADAL" clId="{406834C2-7A5B-4581-831E-D55DB2034D0C}" dt="2024-05-01T15:30:13.860" v="8"/>
          <ac:spMkLst>
            <pc:docMk/>
            <pc:sldMk cId="4222047710" sldId="277"/>
            <ac:spMk id="12" creationId="{1B2FB7F0-6A45-43E8-88A7-48E46E6D48CA}"/>
          </ac:spMkLst>
        </pc:spChg>
        <pc:spChg chg="del">
          <ac:chgData name="Laura E. Reyna" userId="bb3ce46e-cea9-429d-b47e-4cf2b950cff7" providerId="ADAL" clId="{406834C2-7A5B-4581-831E-D55DB2034D0C}" dt="2024-05-01T15:30:13.860" v="8"/>
          <ac:spMkLst>
            <pc:docMk/>
            <pc:sldMk cId="4222047710" sldId="277"/>
            <ac:spMk id="14" creationId="{6BA9C607-662B-4FBB-A3F3-CF593AD736CD}"/>
          </ac:spMkLst>
        </pc:spChg>
        <pc:graphicFrameChg chg="mod">
          <ac:chgData name="Laura E. Reyna" userId="bb3ce46e-cea9-429d-b47e-4cf2b950cff7" providerId="ADAL" clId="{406834C2-7A5B-4581-831E-D55DB2034D0C}" dt="2024-05-06T20:53:33.573" v="23"/>
          <ac:graphicFrameMkLst>
            <pc:docMk/>
            <pc:sldMk cId="4222047710" sldId="277"/>
            <ac:graphicFrameMk id="5" creationId="{709DBCEF-86F6-4980-B166-6FFBA6559359}"/>
          </ac:graphicFrameMkLst>
        </pc:graphicFrameChg>
      </pc:sldChg>
      <pc:sldChg chg="modSp">
        <pc:chgData name="Laura E. Reyna" userId="bb3ce46e-cea9-429d-b47e-4cf2b950cff7" providerId="ADAL" clId="{406834C2-7A5B-4581-831E-D55DB2034D0C}" dt="2024-05-01T15:30:13.860" v="8"/>
        <pc:sldMkLst>
          <pc:docMk/>
          <pc:sldMk cId="2412879143" sldId="280"/>
        </pc:sldMkLst>
        <pc:spChg chg="mod">
          <ac:chgData name="Laura E. Reyna" userId="bb3ce46e-cea9-429d-b47e-4cf2b950cff7" providerId="ADAL" clId="{406834C2-7A5B-4581-831E-D55DB2034D0C}" dt="2024-05-01T15:30:13.860" v="8"/>
          <ac:spMkLst>
            <pc:docMk/>
            <pc:sldMk cId="2412879143" sldId="280"/>
            <ac:spMk id="2" creationId="{F9254AE3-4B13-41F7-B82E-0687C7777C46}"/>
          </ac:spMkLst>
        </pc:spChg>
      </pc:sldChg>
      <pc:sldChg chg="del">
        <pc:chgData name="Laura E. Reyna" userId="bb3ce46e-cea9-429d-b47e-4cf2b950cff7" providerId="ADAL" clId="{406834C2-7A5B-4581-831E-D55DB2034D0C}" dt="2024-05-06T20:56:54.978" v="31" actId="2696"/>
        <pc:sldMkLst>
          <pc:docMk/>
          <pc:sldMk cId="4211492663" sldId="282"/>
        </pc:sldMkLst>
      </pc:sldChg>
      <pc:sldChg chg="modSp">
        <pc:chgData name="Laura E. Reyna" userId="bb3ce46e-cea9-429d-b47e-4cf2b950cff7" providerId="ADAL" clId="{406834C2-7A5B-4581-831E-D55DB2034D0C}" dt="2024-05-01T15:30:13.860" v="8"/>
        <pc:sldMkLst>
          <pc:docMk/>
          <pc:sldMk cId="1076047175" sldId="283"/>
        </pc:sldMkLst>
        <pc:spChg chg="mod">
          <ac:chgData name="Laura E. Reyna" userId="bb3ce46e-cea9-429d-b47e-4cf2b950cff7" providerId="ADAL" clId="{406834C2-7A5B-4581-831E-D55DB2034D0C}" dt="2024-05-01T15:30:13.860" v="8"/>
          <ac:spMkLst>
            <pc:docMk/>
            <pc:sldMk cId="1076047175" sldId="283"/>
            <ac:spMk id="2" creationId="{585370DA-9035-4D81-AF96-05B18C8A0BDC}"/>
          </ac:spMkLst>
        </pc:spChg>
      </pc:sldChg>
      <pc:sldChg chg="delSp del delDesignElem">
        <pc:chgData name="Laura E. Reyna" userId="bb3ce46e-cea9-429d-b47e-4cf2b950cff7" providerId="ADAL" clId="{406834C2-7A5B-4581-831E-D55DB2034D0C}" dt="2024-05-06T20:57:03.208" v="32" actId="2696"/>
        <pc:sldMkLst>
          <pc:docMk/>
          <pc:sldMk cId="3014761700" sldId="284"/>
        </pc:sldMkLst>
        <pc:spChg chg="del">
          <ac:chgData name="Laura E. Reyna" userId="bb3ce46e-cea9-429d-b47e-4cf2b950cff7" providerId="ADAL" clId="{406834C2-7A5B-4581-831E-D55DB2034D0C}" dt="2024-05-01T15:30:13.860" v="8"/>
          <ac:spMkLst>
            <pc:docMk/>
            <pc:sldMk cId="3014761700" sldId="284"/>
            <ac:spMk id="10" creationId="{14D16F1A-5D78-4402-81FF-31A98AFD6BBD}"/>
          </ac:spMkLst>
        </pc:spChg>
        <pc:spChg chg="del">
          <ac:chgData name="Laura E. Reyna" userId="bb3ce46e-cea9-429d-b47e-4cf2b950cff7" providerId="ADAL" clId="{406834C2-7A5B-4581-831E-D55DB2034D0C}" dt="2024-05-01T15:30:13.860" v="8"/>
          <ac:spMkLst>
            <pc:docMk/>
            <pc:sldMk cId="3014761700" sldId="284"/>
            <ac:spMk id="12" creationId="{1B2FB7F0-6A45-43E8-88A7-48E46E6D48CA}"/>
          </ac:spMkLst>
        </pc:spChg>
        <pc:spChg chg="del">
          <ac:chgData name="Laura E. Reyna" userId="bb3ce46e-cea9-429d-b47e-4cf2b950cff7" providerId="ADAL" clId="{406834C2-7A5B-4581-831E-D55DB2034D0C}" dt="2024-05-01T15:30:13.860" v="8"/>
          <ac:spMkLst>
            <pc:docMk/>
            <pc:sldMk cId="3014761700" sldId="284"/>
            <ac:spMk id="14" creationId="{6BA9C607-662B-4FBB-A3F3-CF593AD736CD}"/>
          </ac:spMkLst>
        </pc:spChg>
      </pc:sldChg>
      <pc:sldChg chg="modSp">
        <pc:chgData name="Laura E. Reyna" userId="bb3ce46e-cea9-429d-b47e-4cf2b950cff7" providerId="ADAL" clId="{406834C2-7A5B-4581-831E-D55DB2034D0C}" dt="2024-05-01T15:30:13.860" v="8"/>
        <pc:sldMkLst>
          <pc:docMk/>
          <pc:sldMk cId="2882752286" sldId="285"/>
        </pc:sldMkLst>
        <pc:spChg chg="mod">
          <ac:chgData name="Laura E. Reyna" userId="bb3ce46e-cea9-429d-b47e-4cf2b950cff7" providerId="ADAL" clId="{406834C2-7A5B-4581-831E-D55DB2034D0C}" dt="2024-05-01T15:30:13.860" v="8"/>
          <ac:spMkLst>
            <pc:docMk/>
            <pc:sldMk cId="2882752286" sldId="285"/>
            <ac:spMk id="2" creationId="{775AC946-39CF-4B39-9B12-2C9DBEF94E8F}"/>
          </ac:spMkLst>
        </pc:spChg>
      </pc:sldChg>
      <pc:sldChg chg="addSp delSp modSp mod delDesignElem">
        <pc:chgData name="Laura E. Reyna" userId="bb3ce46e-cea9-429d-b47e-4cf2b950cff7" providerId="ADAL" clId="{406834C2-7A5B-4581-831E-D55DB2034D0C}" dt="2024-05-06T20:59:44.221" v="116" actId="1076"/>
        <pc:sldMkLst>
          <pc:docMk/>
          <pc:sldMk cId="3869678414" sldId="286"/>
        </pc:sldMkLst>
        <pc:spChg chg="del mod">
          <ac:chgData name="Laura E. Reyna" userId="bb3ce46e-cea9-429d-b47e-4cf2b950cff7" providerId="ADAL" clId="{406834C2-7A5B-4581-831E-D55DB2034D0C}" dt="2024-05-06T20:57:14.518" v="34" actId="478"/>
          <ac:spMkLst>
            <pc:docMk/>
            <pc:sldMk cId="3869678414" sldId="286"/>
            <ac:spMk id="3" creationId="{10EA3FC2-1BEB-4CD5-84E2-35B85F8F6471}"/>
          </ac:spMkLst>
        </pc:spChg>
        <pc:spChg chg="add mod">
          <ac:chgData name="Laura E. Reyna" userId="bb3ce46e-cea9-429d-b47e-4cf2b950cff7" providerId="ADAL" clId="{406834C2-7A5B-4581-831E-D55DB2034D0C}" dt="2024-05-06T20:59:44.221" v="116" actId="1076"/>
          <ac:spMkLst>
            <pc:docMk/>
            <pc:sldMk cId="3869678414" sldId="286"/>
            <ac:spMk id="4" creationId="{C547DC61-D4D4-7BA9-3312-03183D9F8F06}"/>
          </ac:spMkLst>
        </pc:spChg>
        <pc:spChg chg="add mod">
          <ac:chgData name="Laura E. Reyna" userId="bb3ce46e-cea9-429d-b47e-4cf2b950cff7" providerId="ADAL" clId="{406834C2-7A5B-4581-831E-D55DB2034D0C}" dt="2024-05-06T20:59:36.760" v="115" actId="403"/>
          <ac:spMkLst>
            <pc:docMk/>
            <pc:sldMk cId="3869678414" sldId="286"/>
            <ac:spMk id="5" creationId="{6F5A33AF-7F67-C6E8-8413-086347DDE3E5}"/>
          </ac:spMkLst>
        </pc:spChg>
        <pc:spChg chg="del">
          <ac:chgData name="Laura E. Reyna" userId="bb3ce46e-cea9-429d-b47e-4cf2b950cff7" providerId="ADAL" clId="{406834C2-7A5B-4581-831E-D55DB2034D0C}" dt="2024-05-01T15:30:13.860" v="8"/>
          <ac:spMkLst>
            <pc:docMk/>
            <pc:sldMk cId="3869678414" sldId="286"/>
            <ac:spMk id="44" creationId="{9F4444CE-BC8D-4D61-B303-4C05614E62AB}"/>
          </ac:spMkLst>
        </pc:spChg>
        <pc:spChg chg="del">
          <ac:chgData name="Laura E. Reyna" userId="bb3ce46e-cea9-429d-b47e-4cf2b950cff7" providerId="ADAL" clId="{406834C2-7A5B-4581-831E-D55DB2034D0C}" dt="2024-05-01T15:30:13.860" v="8"/>
          <ac:spMkLst>
            <pc:docMk/>
            <pc:sldMk cId="3869678414" sldId="286"/>
            <ac:spMk id="46" creationId="{62423CA5-E2E1-4789-B759-9906C1C94063}"/>
          </ac:spMkLst>
        </pc:spChg>
        <pc:spChg chg="del">
          <ac:chgData name="Laura E. Reyna" userId="bb3ce46e-cea9-429d-b47e-4cf2b950cff7" providerId="ADAL" clId="{406834C2-7A5B-4581-831E-D55DB2034D0C}" dt="2024-05-01T15:30:13.860" v="8"/>
          <ac:spMkLst>
            <pc:docMk/>
            <pc:sldMk cId="3869678414" sldId="286"/>
            <ac:spMk id="48" creationId="{73772B81-181F-48B7-8826-4D9686D15DF5}"/>
          </ac:spMkLst>
        </pc:spChg>
        <pc:spChg chg="del">
          <ac:chgData name="Laura E. Reyna" userId="bb3ce46e-cea9-429d-b47e-4cf2b950cff7" providerId="ADAL" clId="{406834C2-7A5B-4581-831E-D55DB2034D0C}" dt="2024-05-01T15:30:13.860" v="8"/>
          <ac:spMkLst>
            <pc:docMk/>
            <pc:sldMk cId="3869678414" sldId="286"/>
            <ac:spMk id="50" creationId="{B2205F6E-03C6-4E92-877C-E2482F6599AA}"/>
          </ac:spMkLst>
        </pc:spChg>
        <pc:picChg chg="del">
          <ac:chgData name="Laura E. Reyna" userId="bb3ce46e-cea9-429d-b47e-4cf2b950cff7" providerId="ADAL" clId="{406834C2-7A5B-4581-831E-D55DB2034D0C}" dt="2024-05-06T20:57:10.218" v="33" actId="478"/>
          <ac:picMkLst>
            <pc:docMk/>
            <pc:sldMk cId="3869678414" sldId="286"/>
            <ac:picMk id="39" creationId="{B25396D4-77FE-4B15-8172-E94D77E9B18C}"/>
          </ac:picMkLst>
        </pc:picChg>
      </pc:sldChg>
      <pc:sldChg chg="modSp">
        <pc:chgData name="Laura E. Reyna" userId="bb3ce46e-cea9-429d-b47e-4cf2b950cff7" providerId="ADAL" clId="{406834C2-7A5B-4581-831E-D55DB2034D0C}" dt="2024-05-06T20:55:27.636" v="28" actId="20577"/>
        <pc:sldMkLst>
          <pc:docMk/>
          <pc:sldMk cId="540069633" sldId="287"/>
        </pc:sldMkLst>
        <pc:spChg chg="mod">
          <ac:chgData name="Laura E. Reyna" userId="bb3ce46e-cea9-429d-b47e-4cf2b950cff7" providerId="ADAL" clId="{406834C2-7A5B-4581-831E-D55DB2034D0C}" dt="2024-05-01T15:30:13.860" v="8"/>
          <ac:spMkLst>
            <pc:docMk/>
            <pc:sldMk cId="540069633" sldId="287"/>
            <ac:spMk id="2" creationId="{F9254AE3-4B13-41F7-B82E-0687C7777C46}"/>
          </ac:spMkLst>
        </pc:spChg>
        <pc:graphicFrameChg chg="mod">
          <ac:chgData name="Laura E. Reyna" userId="bb3ce46e-cea9-429d-b47e-4cf2b950cff7" providerId="ADAL" clId="{406834C2-7A5B-4581-831E-D55DB2034D0C}" dt="2024-05-06T20:55:27.636" v="28" actId="20577"/>
          <ac:graphicFrameMkLst>
            <pc:docMk/>
            <pc:sldMk cId="540069633" sldId="287"/>
            <ac:graphicFrameMk id="5" creationId="{00000000-0000-0000-0000-000000000000}"/>
          </ac:graphicFrameMkLst>
        </pc:graphicFrameChg>
      </pc:sldChg>
      <pc:sldChg chg="delSp del mod">
        <pc:chgData name="Laura E. Reyna" userId="bb3ce46e-cea9-429d-b47e-4cf2b950cff7" providerId="ADAL" clId="{406834C2-7A5B-4581-831E-D55DB2034D0C}" dt="2024-05-06T20:56:14.941" v="30" actId="2696"/>
        <pc:sldMkLst>
          <pc:docMk/>
          <pc:sldMk cId="2776087008" sldId="288"/>
        </pc:sldMkLst>
        <pc:picChg chg="del">
          <ac:chgData name="Laura E. Reyna" userId="bb3ce46e-cea9-429d-b47e-4cf2b950cff7" providerId="ADAL" clId="{406834C2-7A5B-4581-831E-D55DB2034D0C}" dt="2024-05-06T20:56:03.957" v="29" actId="478"/>
          <ac:picMkLst>
            <pc:docMk/>
            <pc:sldMk cId="2776087008" sldId="288"/>
            <ac:picMk id="5" creationId="{F54E0723-CEF8-4C50-80C5-F4BC485F92BF}"/>
          </ac:picMkLst>
        </pc:picChg>
      </pc:sldChg>
      <pc:sldMasterChg chg="modTransition modSldLayout">
        <pc:chgData name="Laura E. Reyna" userId="bb3ce46e-cea9-429d-b47e-4cf2b950cff7" providerId="ADAL" clId="{406834C2-7A5B-4581-831E-D55DB2034D0C}" dt="2024-05-01T15:30:13.860" v="8"/>
        <pc:sldMasterMkLst>
          <pc:docMk/>
          <pc:sldMasterMk cId="912510812" sldId="2147483901"/>
        </pc:sldMasterMkLst>
        <pc:sldLayoutChg chg="modTransition">
          <pc:chgData name="Laura E. Reyna" userId="bb3ce46e-cea9-429d-b47e-4cf2b950cff7" providerId="ADAL" clId="{406834C2-7A5B-4581-831E-D55DB2034D0C}" dt="2024-05-01T15:30:13.860" v="8"/>
          <pc:sldLayoutMkLst>
            <pc:docMk/>
            <pc:sldMasterMk cId="912510812" sldId="2147483901"/>
            <pc:sldLayoutMk cId="2686303752" sldId="2147483902"/>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296053675" sldId="2147483903"/>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1581283089" sldId="2147483904"/>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2320179242" sldId="2147483905"/>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3056477067" sldId="2147483906"/>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3496988544" sldId="2147483907"/>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1699304931" sldId="2147483908"/>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690551378" sldId="2147483909"/>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2842266738" sldId="2147483910"/>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2470706437" sldId="2147483916"/>
          </pc:sldLayoutMkLst>
        </pc:sldLayoutChg>
        <pc:sldLayoutChg chg="modTransition">
          <pc:chgData name="Laura E. Reyna" userId="bb3ce46e-cea9-429d-b47e-4cf2b950cff7" providerId="ADAL" clId="{406834C2-7A5B-4581-831E-D55DB2034D0C}" dt="2024-05-01T15:30:13.860" v="8"/>
          <pc:sldLayoutMkLst>
            <pc:docMk/>
            <pc:sldMasterMk cId="912510812" sldId="2147483901"/>
            <pc:sldLayoutMk cId="1088094664" sldId="2147483917"/>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AEF4AE76-5F9C-453F-98A6-99362B703157}">
      <dgm:prSet/>
      <dgm:spPr/>
      <dgm:t>
        <a:bodyPr/>
        <a:lstStyle/>
        <a:p>
          <a:pPr>
            <a:lnSpc>
              <a:spcPct val="100000"/>
            </a:lnSpc>
          </a:pPr>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F1BD1CFC-3941-45D6-85A8-CD9E777E4BC4}">
      <dgm:prSet/>
      <dgm:spPr/>
      <dgm:t>
        <a:bodyPr/>
        <a:lstStyle/>
        <a:p>
          <a:pPr>
            <a:lnSpc>
              <a:spcPct val="100000"/>
            </a:lnSpc>
          </a:pPr>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89B8843C-78E2-4684-9C08-D00C5DBBB5B7}">
      <dgm:prSet/>
      <dgm:spPr/>
      <dgm:t>
        <a:bodyPr/>
        <a:lstStyle/>
        <a:p>
          <a:pPr>
            <a:lnSpc>
              <a:spcPct val="100000"/>
            </a:lnSpc>
          </a:pPr>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54490FB3-797D-4ABA-B4FD-B2F6656D171D}">
      <dgm:prSet/>
      <dgm:spPr/>
      <dgm:t>
        <a:bodyPr/>
        <a:lstStyle/>
        <a:p>
          <a:pPr>
            <a:lnSpc>
              <a:spcPct val="100000"/>
            </a:lnSpc>
          </a:pPr>
          <a:r>
            <a:rPr lang="en-US" dirty="0">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8D65A9C-4363-46A7-B0BD-0A69D2291588}" type="pres">
      <dgm:prSet presAssocID="{3278E3FB-9208-4B0F-8A2F-DED9BF527355}" presName="root" presStyleCnt="0">
        <dgm:presLayoutVars>
          <dgm:dir/>
          <dgm:resizeHandles val="exact"/>
        </dgm:presLayoutVars>
      </dgm:prSet>
      <dgm:spPr/>
    </dgm:pt>
    <dgm:pt modelId="{D94BAF9E-6E42-4877-A9CE-5E076D57BC70}" type="pres">
      <dgm:prSet presAssocID="{3278E3FB-9208-4B0F-8A2F-DED9BF527355}" presName="container" presStyleCnt="0">
        <dgm:presLayoutVars>
          <dgm:dir/>
          <dgm:resizeHandles val="exact"/>
        </dgm:presLayoutVars>
      </dgm:prSet>
      <dgm:spPr/>
    </dgm:pt>
    <dgm:pt modelId="{CEADD97C-2710-484B-BA04-D584858D79BE}" type="pres">
      <dgm:prSet presAssocID="{AEF4AE76-5F9C-453F-98A6-99362B703157}" presName="compNode" presStyleCnt="0"/>
      <dgm:spPr/>
    </dgm:pt>
    <dgm:pt modelId="{4DD1E567-A01C-42DB-A920-3C219A68829D}" type="pres">
      <dgm:prSet presAssocID="{AEF4AE76-5F9C-453F-98A6-99362B703157}" presName="iconBgRect" presStyleLbl="bgShp" presStyleIdx="0" presStyleCnt="4"/>
      <dgm:spPr/>
    </dgm:pt>
    <dgm:pt modelId="{59819AE1-52D3-4017-A802-93018ED3553E}" type="pres">
      <dgm:prSet presAssocID="{AEF4AE76-5F9C-453F-98A6-99362B7031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C5D5289-27CC-4116-B389-E8242D35DBA0}" type="pres">
      <dgm:prSet presAssocID="{AEF4AE76-5F9C-453F-98A6-99362B703157}" presName="spaceRect" presStyleCnt="0"/>
      <dgm:spPr/>
    </dgm:pt>
    <dgm:pt modelId="{3760D189-3DCB-4798-9DEA-DB5772D71DCB}" type="pres">
      <dgm:prSet presAssocID="{AEF4AE76-5F9C-453F-98A6-99362B703157}" presName="textRect" presStyleLbl="revTx" presStyleIdx="0" presStyleCnt="4">
        <dgm:presLayoutVars>
          <dgm:chMax val="1"/>
          <dgm:chPref val="1"/>
        </dgm:presLayoutVars>
      </dgm:prSet>
      <dgm:spPr/>
    </dgm:pt>
    <dgm:pt modelId="{421C6BA8-270E-469A-8490-EA563A43FF6B}" type="pres">
      <dgm:prSet presAssocID="{C1364995-3C02-4084-AA70-64904EFF1BA1}" presName="sibTrans" presStyleLbl="sibTrans2D1" presStyleIdx="0" presStyleCnt="0"/>
      <dgm:spPr/>
    </dgm:pt>
    <dgm:pt modelId="{95636CE6-324F-44B3-B183-014C2F402222}" type="pres">
      <dgm:prSet presAssocID="{F1BD1CFC-3941-45D6-85A8-CD9E777E4BC4}" presName="compNode" presStyleCnt="0"/>
      <dgm:spPr/>
    </dgm:pt>
    <dgm:pt modelId="{A217EAF2-E4C9-471A-BB3C-B7555A6EE7F9}" type="pres">
      <dgm:prSet presAssocID="{F1BD1CFC-3941-45D6-85A8-CD9E777E4BC4}" presName="iconBgRect" presStyleLbl="bgShp" presStyleIdx="1" presStyleCnt="4"/>
      <dgm:spPr/>
    </dgm:pt>
    <dgm:pt modelId="{73A6631A-1380-45E0-A752-9A07CB934A1A}" type="pres">
      <dgm:prSet presAssocID="{F1BD1CFC-3941-45D6-85A8-CD9E777E4B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720F1E51-CFB5-469E-9B49-4FF4D4E05997}" type="pres">
      <dgm:prSet presAssocID="{F1BD1CFC-3941-45D6-85A8-CD9E777E4BC4}" presName="spaceRect" presStyleCnt="0"/>
      <dgm:spPr/>
    </dgm:pt>
    <dgm:pt modelId="{2E7E349C-A9F3-46ED-80F9-0F11D5060103}" type="pres">
      <dgm:prSet presAssocID="{F1BD1CFC-3941-45D6-85A8-CD9E777E4BC4}" presName="textRect" presStyleLbl="revTx" presStyleIdx="1" presStyleCnt="4">
        <dgm:presLayoutVars>
          <dgm:chMax val="1"/>
          <dgm:chPref val="1"/>
        </dgm:presLayoutVars>
      </dgm:prSet>
      <dgm:spPr/>
    </dgm:pt>
    <dgm:pt modelId="{6D951808-7161-4E58-AB47-54222B6C4227}" type="pres">
      <dgm:prSet presAssocID="{894A9559-52A5-40C3-BCBF-CDBDE43089C2}" presName="sibTrans" presStyleLbl="sibTrans2D1" presStyleIdx="0" presStyleCnt="0"/>
      <dgm:spPr/>
    </dgm:pt>
    <dgm:pt modelId="{CE77AA57-025B-46BF-A49D-703648AD8B98}" type="pres">
      <dgm:prSet presAssocID="{89B8843C-78E2-4684-9C08-D00C5DBBB5B7}" presName="compNode" presStyleCnt="0"/>
      <dgm:spPr/>
    </dgm:pt>
    <dgm:pt modelId="{20536CA5-7197-4D8C-AB0A-29B69C50B46C}" type="pres">
      <dgm:prSet presAssocID="{89B8843C-78E2-4684-9C08-D00C5DBBB5B7}" presName="iconBgRect" presStyleLbl="bgShp" presStyleIdx="2" presStyleCnt="4"/>
      <dgm:spPr/>
    </dgm:pt>
    <dgm:pt modelId="{6B86BACC-CD56-4C37-820C-417D2A730A1A}" type="pres">
      <dgm:prSet presAssocID="{89B8843C-78E2-4684-9C08-D00C5DBBB5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91E2774-1FA5-4A0E-9B49-30023ECD7ACC}" type="pres">
      <dgm:prSet presAssocID="{89B8843C-78E2-4684-9C08-D00C5DBBB5B7}" presName="spaceRect" presStyleCnt="0"/>
      <dgm:spPr/>
    </dgm:pt>
    <dgm:pt modelId="{00491358-9AA6-49D2-A3CA-B0B08C45B0E2}" type="pres">
      <dgm:prSet presAssocID="{89B8843C-78E2-4684-9C08-D00C5DBBB5B7}" presName="textRect" presStyleLbl="revTx" presStyleIdx="2" presStyleCnt="4">
        <dgm:presLayoutVars>
          <dgm:chMax val="1"/>
          <dgm:chPref val="1"/>
        </dgm:presLayoutVars>
      </dgm:prSet>
      <dgm:spPr/>
    </dgm:pt>
    <dgm:pt modelId="{6018F649-6567-4EEA-B06E-4C7AFD8242F9}" type="pres">
      <dgm:prSet presAssocID="{A970E4F1-FD5E-4D3B-9622-8A877E2F9269}" presName="sibTrans" presStyleLbl="sibTrans2D1" presStyleIdx="0" presStyleCnt="0"/>
      <dgm:spPr/>
    </dgm:pt>
    <dgm:pt modelId="{B853FD08-D833-4A16-848A-2814FDCDBEF5}" type="pres">
      <dgm:prSet presAssocID="{54490FB3-797D-4ABA-B4FD-B2F6656D171D}" presName="compNode" presStyleCnt="0"/>
      <dgm:spPr/>
    </dgm:pt>
    <dgm:pt modelId="{8FB37050-C2E2-4B18-AEED-14856CDC7CBE}" type="pres">
      <dgm:prSet presAssocID="{54490FB3-797D-4ABA-B4FD-B2F6656D171D}" presName="iconBgRect" presStyleLbl="bgShp" presStyleIdx="3" presStyleCnt="4"/>
      <dgm:spPr/>
    </dgm:pt>
    <dgm:pt modelId="{50740711-D5B1-4C3A-AF7C-CA38B984751E}" type="pres">
      <dgm:prSet presAssocID="{54490FB3-797D-4ABA-B4FD-B2F6656D17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F5277A-0A54-4639-AE75-20137D29DCB9}" type="pres">
      <dgm:prSet presAssocID="{54490FB3-797D-4ABA-B4FD-B2F6656D171D}" presName="spaceRect" presStyleCnt="0"/>
      <dgm:spPr/>
    </dgm:pt>
    <dgm:pt modelId="{9B6038A2-31E9-4BCC-86B7-F9F03DD27BAB}" type="pres">
      <dgm:prSet presAssocID="{54490FB3-797D-4ABA-B4FD-B2F6656D171D}" presName="textRect" presStyleLbl="revTx" presStyleIdx="3" presStyleCnt="4">
        <dgm:presLayoutVars>
          <dgm:chMax val="1"/>
          <dgm:chPref val="1"/>
        </dgm:presLayoutVars>
      </dgm:prSet>
      <dgm:spPr/>
    </dgm:pt>
  </dgm:ptLst>
  <dgm:cxnLst>
    <dgm:cxn modelId="{9732923C-EA8D-4306-B293-93EF38D56C7F}" type="presOf" srcId="{F1BD1CFC-3941-45D6-85A8-CD9E777E4BC4}" destId="{2E7E349C-A9F3-46ED-80F9-0F11D5060103}" srcOrd="0" destOrd="0" presId="urn:microsoft.com/office/officeart/2018/2/layout/IconCircleList"/>
    <dgm:cxn modelId="{288EFE62-7044-4009-9343-A1C50D848F32}" type="presOf" srcId="{AEF4AE76-5F9C-453F-98A6-99362B703157}" destId="{3760D189-3DCB-4798-9DEA-DB5772D71DCB}" srcOrd="0" destOrd="0" presId="urn:microsoft.com/office/officeart/2018/2/layout/IconCircleList"/>
    <dgm:cxn modelId="{66F8D16B-4699-4ADC-B895-B3FAA826CC2F}" type="presOf" srcId="{A970E4F1-FD5E-4D3B-9622-8A877E2F9269}" destId="{6018F649-6567-4EEA-B06E-4C7AFD8242F9}" srcOrd="0" destOrd="0" presId="urn:microsoft.com/office/officeart/2018/2/layout/IconCircle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0919258-23B9-48FF-8D75-63F30F85DB3A}" type="presOf" srcId="{894A9559-52A5-40C3-BCBF-CDBDE43089C2}" destId="{6D951808-7161-4E58-AB47-54222B6C4227}" srcOrd="0" destOrd="0" presId="urn:microsoft.com/office/officeart/2018/2/layout/IconCircleList"/>
    <dgm:cxn modelId="{36665A84-A404-4767-9CAC-EACC27E1578D}" type="presOf" srcId="{89B8843C-78E2-4684-9C08-D00C5DBBB5B7}" destId="{00491358-9AA6-49D2-A3CA-B0B08C45B0E2}" srcOrd="0" destOrd="0" presId="urn:microsoft.com/office/officeart/2018/2/layout/IconCircleList"/>
    <dgm:cxn modelId="{7BE20989-E901-4E24-B669-93E1DB0059C5}" type="presOf" srcId="{54490FB3-797D-4ABA-B4FD-B2F6656D171D}" destId="{9B6038A2-31E9-4BCC-86B7-F9F03DD27BAB}" srcOrd="0" destOrd="0" presId="urn:microsoft.com/office/officeart/2018/2/layout/IconCircleList"/>
    <dgm:cxn modelId="{54802AAF-0A14-4B57-9492-06912EACEF43}" type="presOf" srcId="{C1364995-3C02-4084-AA70-64904EFF1BA1}" destId="{421C6BA8-270E-469A-8490-EA563A43FF6B}" srcOrd="0" destOrd="0" presId="urn:microsoft.com/office/officeart/2018/2/layout/IconCircleList"/>
    <dgm:cxn modelId="{C24AA3C7-6637-474C-97CF-476A215DDA49}" srcId="{3278E3FB-9208-4B0F-8A2F-DED9BF527355}" destId="{AEF4AE76-5F9C-453F-98A6-99362B703157}" srcOrd="0" destOrd="0" parTransId="{68C0248E-50D6-4AC9-91B3-0FF2DA91DF06}" sibTransId="{C1364995-3C02-4084-AA70-64904EFF1BA1}"/>
    <dgm:cxn modelId="{9FF036D9-60F6-45B3-B0CF-B78EAFE5A93C}" srcId="{3278E3FB-9208-4B0F-8A2F-DED9BF527355}" destId="{89B8843C-78E2-4684-9C08-D00C5DBBB5B7}" srcOrd="2" destOrd="0" parTransId="{D7BC7558-66E9-4A7D-824F-F3ADE51BEBC0}" sibTransId="{A970E4F1-FD5E-4D3B-9622-8A877E2F9269}"/>
    <dgm:cxn modelId="{6EB2C9FC-40DC-455E-8393-FD7B44C991DC}" type="presOf" srcId="{3278E3FB-9208-4B0F-8A2F-DED9BF527355}" destId="{38D65A9C-4363-46A7-B0BD-0A69D2291588}" srcOrd="0" destOrd="0" presId="urn:microsoft.com/office/officeart/2018/2/layout/IconCircleList"/>
    <dgm:cxn modelId="{DC3DE2AB-7185-401B-BC81-5A90DDC908AF}" type="presParOf" srcId="{38D65A9C-4363-46A7-B0BD-0A69D2291588}" destId="{D94BAF9E-6E42-4877-A9CE-5E076D57BC70}" srcOrd="0" destOrd="0" presId="urn:microsoft.com/office/officeart/2018/2/layout/IconCircleList"/>
    <dgm:cxn modelId="{C985F8D1-2E95-46ED-A4FD-62A0F8C02846}" type="presParOf" srcId="{D94BAF9E-6E42-4877-A9CE-5E076D57BC70}" destId="{CEADD97C-2710-484B-BA04-D584858D79BE}" srcOrd="0" destOrd="0" presId="urn:microsoft.com/office/officeart/2018/2/layout/IconCircleList"/>
    <dgm:cxn modelId="{47FE7881-14EE-41BA-AD34-F930C437EE8D}" type="presParOf" srcId="{CEADD97C-2710-484B-BA04-D584858D79BE}" destId="{4DD1E567-A01C-42DB-A920-3C219A68829D}" srcOrd="0" destOrd="0" presId="urn:microsoft.com/office/officeart/2018/2/layout/IconCircleList"/>
    <dgm:cxn modelId="{13564782-E4CC-4264-80DA-F7BE8F311B5A}" type="presParOf" srcId="{CEADD97C-2710-484B-BA04-D584858D79BE}" destId="{59819AE1-52D3-4017-A802-93018ED3553E}" srcOrd="1" destOrd="0" presId="urn:microsoft.com/office/officeart/2018/2/layout/IconCircleList"/>
    <dgm:cxn modelId="{EA1934A5-591D-4E2B-A7BA-2B579EA621AA}" type="presParOf" srcId="{CEADD97C-2710-484B-BA04-D584858D79BE}" destId="{BC5D5289-27CC-4116-B389-E8242D35DBA0}" srcOrd="2" destOrd="0" presId="urn:microsoft.com/office/officeart/2018/2/layout/IconCircleList"/>
    <dgm:cxn modelId="{E8970AD5-602A-4167-BA4B-67D7F1351050}" type="presParOf" srcId="{CEADD97C-2710-484B-BA04-D584858D79BE}" destId="{3760D189-3DCB-4798-9DEA-DB5772D71DCB}" srcOrd="3" destOrd="0" presId="urn:microsoft.com/office/officeart/2018/2/layout/IconCircleList"/>
    <dgm:cxn modelId="{6A719594-01AF-4828-8E76-B00761B93F48}" type="presParOf" srcId="{D94BAF9E-6E42-4877-A9CE-5E076D57BC70}" destId="{421C6BA8-270E-469A-8490-EA563A43FF6B}" srcOrd="1" destOrd="0" presId="urn:microsoft.com/office/officeart/2018/2/layout/IconCircleList"/>
    <dgm:cxn modelId="{E036F7DC-844E-46A4-BF83-8A063D6A5A5F}" type="presParOf" srcId="{D94BAF9E-6E42-4877-A9CE-5E076D57BC70}" destId="{95636CE6-324F-44B3-B183-014C2F402222}" srcOrd="2" destOrd="0" presId="urn:microsoft.com/office/officeart/2018/2/layout/IconCircleList"/>
    <dgm:cxn modelId="{D0EB9DB7-2D77-4398-8958-A5C1024C5EDF}" type="presParOf" srcId="{95636CE6-324F-44B3-B183-014C2F402222}" destId="{A217EAF2-E4C9-471A-BB3C-B7555A6EE7F9}" srcOrd="0" destOrd="0" presId="urn:microsoft.com/office/officeart/2018/2/layout/IconCircleList"/>
    <dgm:cxn modelId="{CF4262A2-B1E3-4259-A76C-CDA2A0A4AF57}" type="presParOf" srcId="{95636CE6-324F-44B3-B183-014C2F402222}" destId="{73A6631A-1380-45E0-A752-9A07CB934A1A}" srcOrd="1" destOrd="0" presId="urn:microsoft.com/office/officeart/2018/2/layout/IconCircleList"/>
    <dgm:cxn modelId="{06FE7CEF-EB38-41E5-BB75-060B13D06DFE}" type="presParOf" srcId="{95636CE6-324F-44B3-B183-014C2F402222}" destId="{720F1E51-CFB5-469E-9B49-4FF4D4E05997}" srcOrd="2" destOrd="0" presId="urn:microsoft.com/office/officeart/2018/2/layout/IconCircleList"/>
    <dgm:cxn modelId="{D3D7DF38-59FE-432D-973F-B9BB80226B98}" type="presParOf" srcId="{95636CE6-324F-44B3-B183-014C2F402222}" destId="{2E7E349C-A9F3-46ED-80F9-0F11D5060103}" srcOrd="3" destOrd="0" presId="urn:microsoft.com/office/officeart/2018/2/layout/IconCircleList"/>
    <dgm:cxn modelId="{3BAF2E33-8D8B-482F-B01C-A01D9583C60F}" type="presParOf" srcId="{D94BAF9E-6E42-4877-A9CE-5E076D57BC70}" destId="{6D951808-7161-4E58-AB47-54222B6C4227}" srcOrd="3" destOrd="0" presId="urn:microsoft.com/office/officeart/2018/2/layout/IconCircleList"/>
    <dgm:cxn modelId="{E05D6E7C-1634-4C2D-8FA4-6169F8F83273}" type="presParOf" srcId="{D94BAF9E-6E42-4877-A9CE-5E076D57BC70}" destId="{CE77AA57-025B-46BF-A49D-703648AD8B98}" srcOrd="4" destOrd="0" presId="urn:microsoft.com/office/officeart/2018/2/layout/IconCircleList"/>
    <dgm:cxn modelId="{1267F308-5C5E-49D1-BEE5-972CFF6A4BAA}" type="presParOf" srcId="{CE77AA57-025B-46BF-A49D-703648AD8B98}" destId="{20536CA5-7197-4D8C-AB0A-29B69C50B46C}" srcOrd="0" destOrd="0" presId="urn:microsoft.com/office/officeart/2018/2/layout/IconCircleList"/>
    <dgm:cxn modelId="{02B56F1D-F212-47F9-BA1D-6007BD80707D}" type="presParOf" srcId="{CE77AA57-025B-46BF-A49D-703648AD8B98}" destId="{6B86BACC-CD56-4C37-820C-417D2A730A1A}" srcOrd="1" destOrd="0" presId="urn:microsoft.com/office/officeart/2018/2/layout/IconCircleList"/>
    <dgm:cxn modelId="{4FD26509-CA4B-4827-9251-16B25B67F3E2}" type="presParOf" srcId="{CE77AA57-025B-46BF-A49D-703648AD8B98}" destId="{B91E2774-1FA5-4A0E-9B49-30023ECD7ACC}" srcOrd="2" destOrd="0" presId="urn:microsoft.com/office/officeart/2018/2/layout/IconCircleList"/>
    <dgm:cxn modelId="{206B9D25-BA0E-4EE0-B2E6-8A3BD04C7447}" type="presParOf" srcId="{CE77AA57-025B-46BF-A49D-703648AD8B98}" destId="{00491358-9AA6-49D2-A3CA-B0B08C45B0E2}" srcOrd="3" destOrd="0" presId="urn:microsoft.com/office/officeart/2018/2/layout/IconCircleList"/>
    <dgm:cxn modelId="{F9099B0A-4FAF-4CEE-ABAE-4C430FAAED5B}" type="presParOf" srcId="{D94BAF9E-6E42-4877-A9CE-5E076D57BC70}" destId="{6018F649-6567-4EEA-B06E-4C7AFD8242F9}" srcOrd="5" destOrd="0" presId="urn:microsoft.com/office/officeart/2018/2/layout/IconCircleList"/>
    <dgm:cxn modelId="{BEECF0CC-6A4A-4CDE-B6CD-76ACD54C832B}" type="presParOf" srcId="{D94BAF9E-6E42-4877-A9CE-5E076D57BC70}" destId="{B853FD08-D833-4A16-848A-2814FDCDBEF5}" srcOrd="6" destOrd="0" presId="urn:microsoft.com/office/officeart/2018/2/layout/IconCircleList"/>
    <dgm:cxn modelId="{17848104-C87A-4556-890B-B8551B7BAC4B}" type="presParOf" srcId="{B853FD08-D833-4A16-848A-2814FDCDBEF5}" destId="{8FB37050-C2E2-4B18-AEED-14856CDC7CBE}" srcOrd="0" destOrd="0" presId="urn:microsoft.com/office/officeart/2018/2/layout/IconCircleList"/>
    <dgm:cxn modelId="{50F16587-0F1B-4044-8BED-451405D4EC10}" type="presParOf" srcId="{B853FD08-D833-4A16-848A-2814FDCDBEF5}" destId="{50740711-D5B1-4C3A-AF7C-CA38B984751E}" srcOrd="1" destOrd="0" presId="urn:microsoft.com/office/officeart/2018/2/layout/IconCircleList"/>
    <dgm:cxn modelId="{7DEB0242-1B93-49EE-80D2-DF66905529EA}" type="presParOf" srcId="{B853FD08-D833-4A16-848A-2814FDCDBEF5}" destId="{EEF5277A-0A54-4639-AE75-20137D29DCB9}" srcOrd="2" destOrd="0" presId="urn:microsoft.com/office/officeart/2018/2/layout/IconCircleList"/>
    <dgm:cxn modelId="{1FCAD766-10A0-4E21-B7BA-A36413237C51}" type="presParOf" srcId="{B853FD08-D833-4A16-848A-2814FDCDBEF5}" destId="{9B6038A2-31E9-4BCC-86B7-F9F03DD27B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8E7BBEFA-69FB-4F60-8A67-7051AB3A38E5}" type="pres">
      <dgm:prSet presAssocID="{7C82BA32-5BB4-4429-84E2-4466A80ADA7A}" presName="outerComposite" presStyleCnt="0">
        <dgm:presLayoutVars>
          <dgm:chMax val="5"/>
          <dgm:dir/>
          <dgm:resizeHandles val="exact"/>
        </dgm:presLayoutVars>
      </dgm:prSet>
      <dgm:spPr/>
    </dgm:pt>
    <dgm:pt modelId="{1E28715C-DDDB-40E2-A92C-77F7C51C150E}" type="pres">
      <dgm:prSet presAssocID="{7C82BA32-5BB4-4429-84E2-4466A80ADA7A}" presName="dummyMaxCanvas" presStyleCnt="0">
        <dgm:presLayoutVars/>
      </dgm:prSet>
      <dgm:spPr/>
    </dgm:pt>
    <dgm:pt modelId="{1D0BB6D7-A379-4248-94D4-DEFB3336FA09}" type="pres">
      <dgm:prSet presAssocID="{7C82BA32-5BB4-4429-84E2-4466A80ADA7A}" presName="ThreeNodes_1" presStyleLbl="node1" presStyleIdx="0" presStyleCnt="3">
        <dgm:presLayoutVars>
          <dgm:bulletEnabled val="1"/>
        </dgm:presLayoutVars>
      </dgm:prSet>
      <dgm:spPr/>
    </dgm:pt>
    <dgm:pt modelId="{F21C627B-C382-4FD7-AE16-0282414032EF}" type="pres">
      <dgm:prSet presAssocID="{7C82BA32-5BB4-4429-84E2-4466A80ADA7A}" presName="ThreeNodes_2" presStyleLbl="node1" presStyleIdx="1" presStyleCnt="3">
        <dgm:presLayoutVars>
          <dgm:bulletEnabled val="1"/>
        </dgm:presLayoutVars>
      </dgm:prSet>
      <dgm:spPr/>
    </dgm:pt>
    <dgm:pt modelId="{C76B01DB-F972-411C-8006-1F49BDF237E5}" type="pres">
      <dgm:prSet presAssocID="{7C82BA32-5BB4-4429-84E2-4466A80ADA7A}" presName="ThreeNodes_3" presStyleLbl="node1" presStyleIdx="2" presStyleCnt="3">
        <dgm:presLayoutVars>
          <dgm:bulletEnabled val="1"/>
        </dgm:presLayoutVars>
      </dgm:prSet>
      <dgm:spPr/>
    </dgm:pt>
    <dgm:pt modelId="{192EA949-5D95-486F-B6F8-63F0CBF66D9C}" type="pres">
      <dgm:prSet presAssocID="{7C82BA32-5BB4-4429-84E2-4466A80ADA7A}" presName="ThreeConn_1-2" presStyleLbl="fgAccFollowNode1" presStyleIdx="0" presStyleCnt="2">
        <dgm:presLayoutVars>
          <dgm:bulletEnabled val="1"/>
        </dgm:presLayoutVars>
      </dgm:prSet>
      <dgm:spPr/>
    </dgm:pt>
    <dgm:pt modelId="{64CD1F7E-1EA4-4A5E-A860-41472E64AD6A}" type="pres">
      <dgm:prSet presAssocID="{7C82BA32-5BB4-4429-84E2-4466A80ADA7A}" presName="ThreeConn_2-3" presStyleLbl="fgAccFollowNode1" presStyleIdx="1" presStyleCnt="2">
        <dgm:presLayoutVars>
          <dgm:bulletEnabled val="1"/>
        </dgm:presLayoutVars>
      </dgm:prSet>
      <dgm:spPr/>
    </dgm:pt>
    <dgm:pt modelId="{DF586AC4-3064-4D33-8F7C-EC194333944C}" type="pres">
      <dgm:prSet presAssocID="{7C82BA32-5BB4-4429-84E2-4466A80ADA7A}" presName="ThreeNodes_1_text" presStyleLbl="node1" presStyleIdx="2" presStyleCnt="3">
        <dgm:presLayoutVars>
          <dgm:bulletEnabled val="1"/>
        </dgm:presLayoutVars>
      </dgm:prSet>
      <dgm:spPr/>
    </dgm:pt>
    <dgm:pt modelId="{2F1B12F5-EA9C-469D-8FB0-7A41E49512D2}" type="pres">
      <dgm:prSet presAssocID="{7C82BA32-5BB4-4429-84E2-4466A80ADA7A}" presName="ThreeNodes_2_text" presStyleLbl="node1" presStyleIdx="2" presStyleCnt="3">
        <dgm:presLayoutVars>
          <dgm:bulletEnabled val="1"/>
        </dgm:presLayoutVars>
      </dgm:prSet>
      <dgm:spPr/>
    </dgm:pt>
    <dgm:pt modelId="{6D4AC823-B109-4946-94DB-59DF41069D3C}" type="pres">
      <dgm:prSet presAssocID="{7C82BA32-5BB4-4429-84E2-4466A80ADA7A}" presName="ThreeNodes_3_text" presStyleLbl="node1" presStyleIdx="2" presStyleCnt="3">
        <dgm:presLayoutVars>
          <dgm:bulletEnabled val="1"/>
        </dgm:presLayoutVars>
      </dgm:prSet>
      <dgm:spPr/>
    </dgm:pt>
  </dgm:ptLst>
  <dgm:cxnLst>
    <dgm:cxn modelId="{144ABF0F-3A2F-47E0-B749-E376A7389D82}" type="presOf" srcId="{6F817490-B8E4-4F09-A66A-56E7DA57125B}" destId="{64CD1F7E-1EA4-4A5E-A860-41472E64AD6A}" srcOrd="0" destOrd="0" presId="urn:microsoft.com/office/officeart/2005/8/layout/vProcess5"/>
    <dgm:cxn modelId="{9579F53F-FB92-4DD7-9645-F7A6E0939E32}" type="presOf" srcId="{C2DBB7EA-7BF6-4335-9BC9-DAA422C67785}" destId="{2F1B12F5-EA9C-469D-8FB0-7A41E49512D2}" srcOrd="1" destOrd="0" presId="urn:microsoft.com/office/officeart/2005/8/layout/vProcess5"/>
    <dgm:cxn modelId="{4B1DCA48-B096-40E6-976E-ECAFE7D29B2F}" type="presOf" srcId="{C2DBB7EA-7BF6-4335-9BC9-DAA422C67785}" destId="{F21C627B-C382-4FD7-AE16-0282414032EF}" srcOrd="0" destOrd="0" presId="urn:microsoft.com/office/officeart/2005/8/layout/vProcess5"/>
    <dgm:cxn modelId="{D52BF26B-6D34-450D-A359-22E368E9580D}" type="presOf" srcId="{209B18C0-5840-455C-8446-B786DFB5ECC2}" destId="{1D0BB6D7-A379-4248-94D4-DEFB3336FA09}" srcOrd="0" destOrd="0" presId="urn:microsoft.com/office/officeart/2005/8/layout/vProcess5"/>
    <dgm:cxn modelId="{0D5C2D6C-4093-4F9C-8B79-273EF24EE173}" srcId="{7C82BA32-5BB4-4429-84E2-4466A80ADA7A}" destId="{209B18C0-5840-455C-8446-B786DFB5ECC2}" srcOrd="0" destOrd="0" parTransId="{DF57A945-2FB5-4382-A5F9-956F2A29BF1C}" sibTransId="{8E9BF21E-F91B-4E07-A458-ADFB648DB9E9}"/>
    <dgm:cxn modelId="{2089E157-15B7-4BA7-B0EF-9084B7F7C2A7}" srcId="{7C82BA32-5BB4-4429-84E2-4466A80ADA7A}" destId="{C2DBB7EA-7BF6-4335-9BC9-DAA422C67785}" srcOrd="1" destOrd="0" parTransId="{E72A458D-1049-4DCC-B53B-93DF6720C75F}" sibTransId="{6F817490-B8E4-4F09-A66A-56E7DA57125B}"/>
    <dgm:cxn modelId="{B02BFA78-31A7-4D69-81D3-FA43FC6F8974}" type="presOf" srcId="{682B01ED-81BF-4122-8541-57474798CB7C}" destId="{6D4AC823-B109-4946-94DB-59DF41069D3C}" srcOrd="1" destOrd="0" presId="urn:microsoft.com/office/officeart/2005/8/layout/vProcess5"/>
    <dgm:cxn modelId="{9EA1FD5A-7AE4-4148-82E3-1661A219CCC0}" type="presOf" srcId="{209B18C0-5840-455C-8446-B786DFB5ECC2}" destId="{DF586AC4-3064-4D33-8F7C-EC194333944C}" srcOrd="1" destOrd="0" presId="urn:microsoft.com/office/officeart/2005/8/layout/vProcess5"/>
    <dgm:cxn modelId="{91D62FA0-FB01-49FC-80F0-459A0BC3CAFD}" type="presOf" srcId="{7C82BA32-5BB4-4429-84E2-4466A80ADA7A}" destId="{8E7BBEFA-69FB-4F60-8A67-7051AB3A38E5}" srcOrd="0" destOrd="0" presId="urn:microsoft.com/office/officeart/2005/8/layout/vProcess5"/>
    <dgm:cxn modelId="{E726A9B7-6974-4D52-8BCE-E0A629133633}" type="presOf" srcId="{8E9BF21E-F91B-4E07-A458-ADFB648DB9E9}" destId="{192EA949-5D95-486F-B6F8-63F0CBF66D9C}" srcOrd="0" destOrd="0" presId="urn:microsoft.com/office/officeart/2005/8/layout/vProcess5"/>
    <dgm:cxn modelId="{4FA9F3B8-571C-445C-A927-1EAEFF907364}" type="presOf" srcId="{682B01ED-81BF-4122-8541-57474798CB7C}" destId="{C76B01DB-F972-411C-8006-1F49BDF237E5}" srcOrd="0" destOrd="0" presId="urn:microsoft.com/office/officeart/2005/8/layout/vProcess5"/>
    <dgm:cxn modelId="{A2AA80FC-6542-474F-A0F2-C9EFA1519E32}" srcId="{7C82BA32-5BB4-4429-84E2-4466A80ADA7A}" destId="{682B01ED-81BF-4122-8541-57474798CB7C}" srcOrd="2" destOrd="0" parTransId="{C5FB9929-9ADB-446F-8887-78F67FD7EADE}" sibTransId="{9D9EDAAA-7074-4014-8682-FE6698611590}"/>
    <dgm:cxn modelId="{0E7A10D6-FDE5-463A-ACCA-B3318EF7B6CC}" type="presParOf" srcId="{8E7BBEFA-69FB-4F60-8A67-7051AB3A38E5}" destId="{1E28715C-DDDB-40E2-A92C-77F7C51C150E}" srcOrd="0" destOrd="0" presId="urn:microsoft.com/office/officeart/2005/8/layout/vProcess5"/>
    <dgm:cxn modelId="{5ED6827B-231C-4DD1-97E2-9319941943E0}" type="presParOf" srcId="{8E7BBEFA-69FB-4F60-8A67-7051AB3A38E5}" destId="{1D0BB6D7-A379-4248-94D4-DEFB3336FA09}" srcOrd="1" destOrd="0" presId="urn:microsoft.com/office/officeart/2005/8/layout/vProcess5"/>
    <dgm:cxn modelId="{23BC99E5-1D90-4D1F-9FEB-01A15FC26CA2}" type="presParOf" srcId="{8E7BBEFA-69FB-4F60-8A67-7051AB3A38E5}" destId="{F21C627B-C382-4FD7-AE16-0282414032EF}" srcOrd="2" destOrd="0" presId="urn:microsoft.com/office/officeart/2005/8/layout/vProcess5"/>
    <dgm:cxn modelId="{173F42E9-F912-41FE-AFBE-1183950B7FC0}" type="presParOf" srcId="{8E7BBEFA-69FB-4F60-8A67-7051AB3A38E5}" destId="{C76B01DB-F972-411C-8006-1F49BDF237E5}" srcOrd="3" destOrd="0" presId="urn:microsoft.com/office/officeart/2005/8/layout/vProcess5"/>
    <dgm:cxn modelId="{F8B24E44-E59D-408F-AB88-70F1FC67E7D4}" type="presParOf" srcId="{8E7BBEFA-69FB-4F60-8A67-7051AB3A38E5}" destId="{192EA949-5D95-486F-B6F8-63F0CBF66D9C}" srcOrd="4" destOrd="0" presId="urn:microsoft.com/office/officeart/2005/8/layout/vProcess5"/>
    <dgm:cxn modelId="{C511BF2A-6EA1-4519-883E-FEA440052968}" type="presParOf" srcId="{8E7BBEFA-69FB-4F60-8A67-7051AB3A38E5}" destId="{64CD1F7E-1EA4-4A5E-A860-41472E64AD6A}" srcOrd="5" destOrd="0" presId="urn:microsoft.com/office/officeart/2005/8/layout/vProcess5"/>
    <dgm:cxn modelId="{D7336CBD-4B28-4595-B96E-4F27094C5E42}" type="presParOf" srcId="{8E7BBEFA-69FB-4F60-8A67-7051AB3A38E5}" destId="{DF586AC4-3064-4D33-8F7C-EC194333944C}" srcOrd="6" destOrd="0" presId="urn:microsoft.com/office/officeart/2005/8/layout/vProcess5"/>
    <dgm:cxn modelId="{A79C1210-0E08-4C48-AAA9-E906DF423508}" type="presParOf" srcId="{8E7BBEFA-69FB-4F60-8A67-7051AB3A38E5}" destId="{2F1B12F5-EA9C-469D-8FB0-7A41E49512D2}" srcOrd="7" destOrd="0" presId="urn:microsoft.com/office/officeart/2005/8/layout/vProcess5"/>
    <dgm:cxn modelId="{C8CF80AA-DF16-4FD7-B3C0-1549AADDA89B}" type="presParOf" srcId="{8E7BBEFA-69FB-4F60-8A67-7051AB3A38E5}" destId="{6D4AC823-B109-4946-94DB-59DF41069D3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492CAF-539B-44E2-AE97-3DBE15DAD91D}" type="doc">
      <dgm:prSet loTypeId="urn:microsoft.com/office/officeart/2016/7/layout/HorizontalActionList" loCatId="List" qsTypeId="urn:microsoft.com/office/officeart/2005/8/quickstyle/simple4" qsCatId="simple" csTypeId="urn:microsoft.com/office/officeart/2005/8/colors/colorful2" csCatId="colorful"/>
      <dgm:spPr/>
      <dgm:t>
        <a:bodyPr/>
        <a:lstStyle/>
        <a:p>
          <a:endParaRPr lang="en-US"/>
        </a:p>
      </dgm:t>
    </dgm:pt>
    <dgm:pt modelId="{54973EAD-1DDB-4B1D-9F49-7F005FD42395}">
      <dgm:prSet/>
      <dgm:spPr/>
      <dgm:t>
        <a:bodyPr/>
        <a:lstStyle/>
        <a:p>
          <a:r>
            <a:rPr lang="en-US"/>
            <a:t>Include</a:t>
          </a:r>
        </a:p>
      </dgm:t>
    </dgm:pt>
    <dgm:pt modelId="{6DF3269F-6E33-41F2-88C8-42CD9DE0769B}" type="parTrans" cxnId="{FCF29849-8538-4D4C-A2CC-41AE548D7B43}">
      <dgm:prSet/>
      <dgm:spPr/>
      <dgm:t>
        <a:bodyPr/>
        <a:lstStyle/>
        <a:p>
          <a:endParaRPr lang="en-US"/>
        </a:p>
      </dgm:t>
    </dgm:pt>
    <dgm:pt modelId="{34B929D9-E400-4B47-9B20-3E611FC198F4}" type="sibTrans" cxnId="{FCF29849-8538-4D4C-A2CC-41AE548D7B43}">
      <dgm:prSet/>
      <dgm:spPr/>
      <dgm:t>
        <a:bodyPr/>
        <a:lstStyle/>
        <a:p>
          <a:endParaRPr lang="en-US"/>
        </a:p>
      </dgm:t>
    </dgm:pt>
    <dgm:pt modelId="{3B4A9203-34D2-4CBD-AED2-D1DE990A7EF7}">
      <dgm:prSet/>
      <dgm:spPr/>
      <dgm:t>
        <a:bodyPr/>
        <a:lstStyle/>
        <a:p>
          <a:r>
            <a:rPr lang="en-US"/>
            <a:t>Include current year and up to 3 preceding  4-H years of activities (up to 2 preceding years for Juniors)</a:t>
          </a:r>
        </a:p>
      </dgm:t>
    </dgm:pt>
    <dgm:pt modelId="{582A5488-85C5-437E-91B5-0C2AF63C63C4}" type="parTrans" cxnId="{6830B091-7C92-4FFC-950C-60C1EE966456}">
      <dgm:prSet/>
      <dgm:spPr/>
      <dgm:t>
        <a:bodyPr/>
        <a:lstStyle/>
        <a:p>
          <a:endParaRPr lang="en-US"/>
        </a:p>
      </dgm:t>
    </dgm:pt>
    <dgm:pt modelId="{3255342D-55BB-4972-BDE5-ADF91CD834C9}" type="sibTrans" cxnId="{6830B091-7C92-4FFC-950C-60C1EE966456}">
      <dgm:prSet/>
      <dgm:spPr/>
      <dgm:t>
        <a:bodyPr/>
        <a:lstStyle/>
        <a:p>
          <a:endParaRPr lang="en-US"/>
        </a:p>
      </dgm:t>
    </dgm:pt>
    <dgm:pt modelId="{CD091105-4879-4C2D-9596-808C09249746}">
      <dgm:prSet/>
      <dgm:spPr/>
      <dgm:t>
        <a:bodyPr/>
        <a:lstStyle/>
        <a:p>
          <a:r>
            <a:rPr lang="en-US"/>
            <a:t>Limit</a:t>
          </a:r>
        </a:p>
      </dgm:t>
    </dgm:pt>
    <dgm:pt modelId="{BCD7E016-7A51-456C-9550-702A970BD989}" type="parTrans" cxnId="{988D246B-8497-41E9-843C-63F54751F1C6}">
      <dgm:prSet/>
      <dgm:spPr/>
      <dgm:t>
        <a:bodyPr/>
        <a:lstStyle/>
        <a:p>
          <a:endParaRPr lang="en-US"/>
        </a:p>
      </dgm:t>
    </dgm:pt>
    <dgm:pt modelId="{A917CCC0-21FB-4D31-835D-408EC3757CFC}" type="sibTrans" cxnId="{988D246B-8497-41E9-843C-63F54751F1C6}">
      <dgm:prSet/>
      <dgm:spPr/>
      <dgm:t>
        <a:bodyPr/>
        <a:lstStyle/>
        <a:p>
          <a:endParaRPr lang="en-US"/>
        </a:p>
      </dgm:t>
    </dgm:pt>
    <dgm:pt modelId="{C162451B-EC09-4B1D-A428-54253F5B4E11}">
      <dgm:prSet/>
      <dgm:spPr/>
      <dgm:t>
        <a:bodyPr/>
        <a:lstStyle/>
        <a:p>
          <a:r>
            <a:rPr lang="en-US"/>
            <a:t>Limit to 1 page</a:t>
          </a:r>
        </a:p>
      </dgm:t>
    </dgm:pt>
    <dgm:pt modelId="{5E4BF38F-F26D-4794-8D3C-2671F3A719CE}" type="parTrans" cxnId="{74FD3B72-D6CA-4567-91A7-DA623CE4BA13}">
      <dgm:prSet/>
      <dgm:spPr/>
      <dgm:t>
        <a:bodyPr/>
        <a:lstStyle/>
        <a:p>
          <a:endParaRPr lang="en-US"/>
        </a:p>
      </dgm:t>
    </dgm:pt>
    <dgm:pt modelId="{636A112A-D4AC-417A-AD26-DC44581E9F14}" type="sibTrans" cxnId="{74FD3B72-D6CA-4567-91A7-DA623CE4BA13}">
      <dgm:prSet/>
      <dgm:spPr/>
      <dgm:t>
        <a:bodyPr/>
        <a:lstStyle/>
        <a:p>
          <a:endParaRPr lang="en-US"/>
        </a:p>
      </dgm:t>
    </dgm:pt>
    <dgm:pt modelId="{53499048-5B5D-4DC7-A6CF-301D6AC7E0D1}">
      <dgm:prSet/>
      <dgm:spPr/>
      <dgm:t>
        <a:bodyPr/>
        <a:lstStyle/>
        <a:p>
          <a:r>
            <a:rPr lang="en-US"/>
            <a:t>List</a:t>
          </a:r>
        </a:p>
      </dgm:t>
    </dgm:pt>
    <dgm:pt modelId="{67DB6E7D-878B-4734-B15E-803DD9541A37}" type="parTrans" cxnId="{9594390D-F58C-4A7E-B1C7-201FABD89950}">
      <dgm:prSet/>
      <dgm:spPr/>
      <dgm:t>
        <a:bodyPr/>
        <a:lstStyle/>
        <a:p>
          <a:endParaRPr lang="en-US"/>
        </a:p>
      </dgm:t>
    </dgm:pt>
    <dgm:pt modelId="{D189A7ED-03D5-446B-8478-A114F5797FAB}" type="sibTrans" cxnId="{9594390D-F58C-4A7E-B1C7-201FABD89950}">
      <dgm:prSet/>
      <dgm:spPr/>
      <dgm:t>
        <a:bodyPr/>
        <a:lstStyle/>
        <a:p>
          <a:endParaRPr lang="en-US"/>
        </a:p>
      </dgm:t>
    </dgm:pt>
    <dgm:pt modelId="{FD4DA3FB-5F19-4BF0-997C-04AFB7B5FA71}">
      <dgm:prSet/>
      <dgm:spPr/>
      <dgm:t>
        <a:bodyPr/>
        <a:lstStyle/>
        <a:p>
          <a:r>
            <a:rPr lang="en-US"/>
            <a:t>List leadership, community service, awards, and recognition from OTHER activities such as school, church, and other community organizations</a:t>
          </a:r>
        </a:p>
      </dgm:t>
    </dgm:pt>
    <dgm:pt modelId="{EE9A2E74-DBD7-4B9B-8009-0B44B612949A}" type="parTrans" cxnId="{BACBEC91-B292-4837-8EAF-1569EC410279}">
      <dgm:prSet/>
      <dgm:spPr/>
      <dgm:t>
        <a:bodyPr/>
        <a:lstStyle/>
        <a:p>
          <a:endParaRPr lang="en-US"/>
        </a:p>
      </dgm:t>
    </dgm:pt>
    <dgm:pt modelId="{FCDF9F39-D69D-421F-8B0B-661F78021D74}" type="sibTrans" cxnId="{BACBEC91-B292-4837-8EAF-1569EC410279}">
      <dgm:prSet/>
      <dgm:spPr/>
      <dgm:t>
        <a:bodyPr/>
        <a:lstStyle/>
        <a:p>
          <a:endParaRPr lang="en-US"/>
        </a:p>
      </dgm:t>
    </dgm:pt>
    <dgm:pt modelId="{78B310F6-3431-47F1-8E6B-6A286F0E2247}" type="pres">
      <dgm:prSet presAssocID="{B7492CAF-539B-44E2-AE97-3DBE15DAD91D}" presName="Name0" presStyleCnt="0">
        <dgm:presLayoutVars>
          <dgm:dir/>
          <dgm:animLvl val="lvl"/>
          <dgm:resizeHandles val="exact"/>
        </dgm:presLayoutVars>
      </dgm:prSet>
      <dgm:spPr/>
    </dgm:pt>
    <dgm:pt modelId="{93443944-59E8-4D6A-8E2A-0D7A857321CD}" type="pres">
      <dgm:prSet presAssocID="{54973EAD-1DDB-4B1D-9F49-7F005FD42395}" presName="composite" presStyleCnt="0"/>
      <dgm:spPr/>
    </dgm:pt>
    <dgm:pt modelId="{D44E49F4-36E7-4B04-97F0-3DD1D5F9715F}" type="pres">
      <dgm:prSet presAssocID="{54973EAD-1DDB-4B1D-9F49-7F005FD42395}" presName="parTx" presStyleLbl="alignNode1" presStyleIdx="0" presStyleCnt="3">
        <dgm:presLayoutVars>
          <dgm:chMax val="0"/>
          <dgm:chPref val="0"/>
        </dgm:presLayoutVars>
      </dgm:prSet>
      <dgm:spPr/>
    </dgm:pt>
    <dgm:pt modelId="{A9B4C1A0-A215-460E-B2D4-B6F6AD5DDDB2}" type="pres">
      <dgm:prSet presAssocID="{54973EAD-1DDB-4B1D-9F49-7F005FD42395}" presName="desTx" presStyleLbl="alignAccFollowNode1" presStyleIdx="0" presStyleCnt="3">
        <dgm:presLayoutVars/>
      </dgm:prSet>
      <dgm:spPr/>
    </dgm:pt>
    <dgm:pt modelId="{092CBE20-0F88-41AE-87F0-A90A7FDA61E4}" type="pres">
      <dgm:prSet presAssocID="{34B929D9-E400-4B47-9B20-3E611FC198F4}" presName="space" presStyleCnt="0"/>
      <dgm:spPr/>
    </dgm:pt>
    <dgm:pt modelId="{7E13C683-C53A-4233-9560-A8451BDDBD51}" type="pres">
      <dgm:prSet presAssocID="{CD091105-4879-4C2D-9596-808C09249746}" presName="composite" presStyleCnt="0"/>
      <dgm:spPr/>
    </dgm:pt>
    <dgm:pt modelId="{C4D02B66-F72E-4E73-88E4-3783A52107EE}" type="pres">
      <dgm:prSet presAssocID="{CD091105-4879-4C2D-9596-808C09249746}" presName="parTx" presStyleLbl="alignNode1" presStyleIdx="1" presStyleCnt="3">
        <dgm:presLayoutVars>
          <dgm:chMax val="0"/>
          <dgm:chPref val="0"/>
        </dgm:presLayoutVars>
      </dgm:prSet>
      <dgm:spPr/>
    </dgm:pt>
    <dgm:pt modelId="{9DBD759D-6FA1-4E4C-AE84-02947275C3BA}" type="pres">
      <dgm:prSet presAssocID="{CD091105-4879-4C2D-9596-808C09249746}" presName="desTx" presStyleLbl="alignAccFollowNode1" presStyleIdx="1" presStyleCnt="3">
        <dgm:presLayoutVars/>
      </dgm:prSet>
      <dgm:spPr/>
    </dgm:pt>
    <dgm:pt modelId="{21174D6F-7D98-4FFE-9CC4-B448DF8135A7}" type="pres">
      <dgm:prSet presAssocID="{A917CCC0-21FB-4D31-835D-408EC3757CFC}" presName="space" presStyleCnt="0"/>
      <dgm:spPr/>
    </dgm:pt>
    <dgm:pt modelId="{3CCB99D9-26A2-4BB3-AA87-AF758D84DB73}" type="pres">
      <dgm:prSet presAssocID="{53499048-5B5D-4DC7-A6CF-301D6AC7E0D1}" presName="composite" presStyleCnt="0"/>
      <dgm:spPr/>
    </dgm:pt>
    <dgm:pt modelId="{DDA319EC-D06B-42C6-8FA4-CE2BC92046EF}" type="pres">
      <dgm:prSet presAssocID="{53499048-5B5D-4DC7-A6CF-301D6AC7E0D1}" presName="parTx" presStyleLbl="alignNode1" presStyleIdx="2" presStyleCnt="3">
        <dgm:presLayoutVars>
          <dgm:chMax val="0"/>
          <dgm:chPref val="0"/>
        </dgm:presLayoutVars>
      </dgm:prSet>
      <dgm:spPr/>
    </dgm:pt>
    <dgm:pt modelId="{06E9FFD6-69F7-4774-873C-CD38C1E352BA}" type="pres">
      <dgm:prSet presAssocID="{53499048-5B5D-4DC7-A6CF-301D6AC7E0D1}" presName="desTx" presStyleLbl="alignAccFollowNode1" presStyleIdx="2" presStyleCnt="3">
        <dgm:presLayoutVars/>
      </dgm:prSet>
      <dgm:spPr/>
    </dgm:pt>
  </dgm:ptLst>
  <dgm:cxnLst>
    <dgm:cxn modelId="{5DF27C0B-AA1D-405D-AE3E-88ECF039E634}" type="presOf" srcId="{53499048-5B5D-4DC7-A6CF-301D6AC7E0D1}" destId="{DDA319EC-D06B-42C6-8FA4-CE2BC92046EF}" srcOrd="0" destOrd="0" presId="urn:microsoft.com/office/officeart/2016/7/layout/HorizontalActionList"/>
    <dgm:cxn modelId="{9594390D-F58C-4A7E-B1C7-201FABD89950}" srcId="{B7492CAF-539B-44E2-AE97-3DBE15DAD91D}" destId="{53499048-5B5D-4DC7-A6CF-301D6AC7E0D1}" srcOrd="2" destOrd="0" parTransId="{67DB6E7D-878B-4734-B15E-803DD9541A37}" sibTransId="{D189A7ED-03D5-446B-8478-A114F5797FAB}"/>
    <dgm:cxn modelId="{FC28EF5D-5483-4397-BBEB-1DEEFE9F611C}" type="presOf" srcId="{C162451B-EC09-4B1D-A428-54253F5B4E11}" destId="{9DBD759D-6FA1-4E4C-AE84-02947275C3BA}" srcOrd="0" destOrd="0" presId="urn:microsoft.com/office/officeart/2016/7/layout/HorizontalActionList"/>
    <dgm:cxn modelId="{FCF29849-8538-4D4C-A2CC-41AE548D7B43}" srcId="{B7492CAF-539B-44E2-AE97-3DBE15DAD91D}" destId="{54973EAD-1DDB-4B1D-9F49-7F005FD42395}" srcOrd="0" destOrd="0" parTransId="{6DF3269F-6E33-41F2-88C8-42CD9DE0769B}" sibTransId="{34B929D9-E400-4B47-9B20-3E611FC198F4}"/>
    <dgm:cxn modelId="{988D246B-8497-41E9-843C-63F54751F1C6}" srcId="{B7492CAF-539B-44E2-AE97-3DBE15DAD91D}" destId="{CD091105-4879-4C2D-9596-808C09249746}" srcOrd="1" destOrd="0" parTransId="{BCD7E016-7A51-456C-9550-702A970BD989}" sibTransId="{A917CCC0-21FB-4D31-835D-408EC3757CFC}"/>
    <dgm:cxn modelId="{C022246E-20C9-4CFA-AC4B-486D25869E13}" type="presOf" srcId="{3B4A9203-34D2-4CBD-AED2-D1DE990A7EF7}" destId="{A9B4C1A0-A215-460E-B2D4-B6F6AD5DDDB2}" srcOrd="0" destOrd="0" presId="urn:microsoft.com/office/officeart/2016/7/layout/HorizontalActionList"/>
    <dgm:cxn modelId="{74FD3B72-D6CA-4567-91A7-DA623CE4BA13}" srcId="{CD091105-4879-4C2D-9596-808C09249746}" destId="{C162451B-EC09-4B1D-A428-54253F5B4E11}" srcOrd="0" destOrd="0" parTransId="{5E4BF38F-F26D-4794-8D3C-2671F3A719CE}" sibTransId="{636A112A-D4AC-417A-AD26-DC44581E9F14}"/>
    <dgm:cxn modelId="{1CE7278E-C629-43AE-9A04-34F7489CDBC4}" type="presOf" srcId="{CD091105-4879-4C2D-9596-808C09249746}" destId="{C4D02B66-F72E-4E73-88E4-3783A52107EE}" srcOrd="0" destOrd="0" presId="urn:microsoft.com/office/officeart/2016/7/layout/HorizontalActionList"/>
    <dgm:cxn modelId="{6830B091-7C92-4FFC-950C-60C1EE966456}" srcId="{54973EAD-1DDB-4B1D-9F49-7F005FD42395}" destId="{3B4A9203-34D2-4CBD-AED2-D1DE990A7EF7}" srcOrd="0" destOrd="0" parTransId="{582A5488-85C5-437E-91B5-0C2AF63C63C4}" sibTransId="{3255342D-55BB-4972-BDE5-ADF91CD834C9}"/>
    <dgm:cxn modelId="{BACBEC91-B292-4837-8EAF-1569EC410279}" srcId="{53499048-5B5D-4DC7-A6CF-301D6AC7E0D1}" destId="{FD4DA3FB-5F19-4BF0-997C-04AFB7B5FA71}" srcOrd="0" destOrd="0" parTransId="{EE9A2E74-DBD7-4B9B-8009-0B44B612949A}" sibTransId="{FCDF9F39-D69D-421F-8B0B-661F78021D74}"/>
    <dgm:cxn modelId="{1E07309D-C6B3-40DD-824A-19B5989E7D75}" type="presOf" srcId="{B7492CAF-539B-44E2-AE97-3DBE15DAD91D}" destId="{78B310F6-3431-47F1-8E6B-6A286F0E2247}" srcOrd="0" destOrd="0" presId="urn:microsoft.com/office/officeart/2016/7/layout/HorizontalActionList"/>
    <dgm:cxn modelId="{768EEAD9-46AE-4A18-A4DF-6C58D86B6068}" type="presOf" srcId="{54973EAD-1DDB-4B1D-9F49-7F005FD42395}" destId="{D44E49F4-36E7-4B04-97F0-3DD1D5F9715F}" srcOrd="0" destOrd="0" presId="urn:microsoft.com/office/officeart/2016/7/layout/HorizontalActionList"/>
    <dgm:cxn modelId="{A08DA8EA-A3D2-4809-9032-4556A6DEAEE9}" type="presOf" srcId="{FD4DA3FB-5F19-4BF0-997C-04AFB7B5FA71}" destId="{06E9FFD6-69F7-4774-873C-CD38C1E352BA}" srcOrd="0" destOrd="0" presId="urn:microsoft.com/office/officeart/2016/7/layout/HorizontalActionList"/>
    <dgm:cxn modelId="{869C33ED-EB21-45E8-98F6-DE184FBBA682}" type="presParOf" srcId="{78B310F6-3431-47F1-8E6B-6A286F0E2247}" destId="{93443944-59E8-4D6A-8E2A-0D7A857321CD}" srcOrd="0" destOrd="0" presId="urn:microsoft.com/office/officeart/2016/7/layout/HorizontalActionList"/>
    <dgm:cxn modelId="{4A5CA4D2-E62C-45A0-9E41-DC3FD7528140}" type="presParOf" srcId="{93443944-59E8-4D6A-8E2A-0D7A857321CD}" destId="{D44E49F4-36E7-4B04-97F0-3DD1D5F9715F}" srcOrd="0" destOrd="0" presId="urn:microsoft.com/office/officeart/2016/7/layout/HorizontalActionList"/>
    <dgm:cxn modelId="{E6B340A4-37C4-4481-935B-C634F4ECECD2}" type="presParOf" srcId="{93443944-59E8-4D6A-8E2A-0D7A857321CD}" destId="{A9B4C1A0-A215-460E-B2D4-B6F6AD5DDDB2}" srcOrd="1" destOrd="0" presId="urn:microsoft.com/office/officeart/2016/7/layout/HorizontalActionList"/>
    <dgm:cxn modelId="{030AD0CD-3163-4F77-B4DF-1D017C380044}" type="presParOf" srcId="{78B310F6-3431-47F1-8E6B-6A286F0E2247}" destId="{092CBE20-0F88-41AE-87F0-A90A7FDA61E4}" srcOrd="1" destOrd="0" presId="urn:microsoft.com/office/officeart/2016/7/layout/HorizontalActionList"/>
    <dgm:cxn modelId="{CC6B7538-EE4D-457A-9984-3CD4ABA332AE}" type="presParOf" srcId="{78B310F6-3431-47F1-8E6B-6A286F0E2247}" destId="{7E13C683-C53A-4233-9560-A8451BDDBD51}" srcOrd="2" destOrd="0" presId="urn:microsoft.com/office/officeart/2016/7/layout/HorizontalActionList"/>
    <dgm:cxn modelId="{4DC9F7F4-0996-49E9-80D2-107F993B4BD6}" type="presParOf" srcId="{7E13C683-C53A-4233-9560-A8451BDDBD51}" destId="{C4D02B66-F72E-4E73-88E4-3783A52107EE}" srcOrd="0" destOrd="0" presId="urn:microsoft.com/office/officeart/2016/7/layout/HorizontalActionList"/>
    <dgm:cxn modelId="{FD95DD35-9B3F-47B0-83F2-3DFA1E001CF9}" type="presParOf" srcId="{7E13C683-C53A-4233-9560-A8451BDDBD51}" destId="{9DBD759D-6FA1-4E4C-AE84-02947275C3BA}" srcOrd="1" destOrd="0" presId="urn:microsoft.com/office/officeart/2016/7/layout/HorizontalActionList"/>
    <dgm:cxn modelId="{AECD2A41-4B0A-4789-9EA0-2377C7D1DBC5}" type="presParOf" srcId="{78B310F6-3431-47F1-8E6B-6A286F0E2247}" destId="{21174D6F-7D98-4FFE-9CC4-B448DF8135A7}" srcOrd="3" destOrd="0" presId="urn:microsoft.com/office/officeart/2016/7/layout/HorizontalActionList"/>
    <dgm:cxn modelId="{FE8DC97E-FACE-48DD-A296-66923B3662AF}" type="presParOf" srcId="{78B310F6-3431-47F1-8E6B-6A286F0E2247}" destId="{3CCB99D9-26A2-4BB3-AA87-AF758D84DB73}" srcOrd="4" destOrd="0" presId="urn:microsoft.com/office/officeart/2016/7/layout/HorizontalActionList"/>
    <dgm:cxn modelId="{B1108942-2943-485B-BB13-1140B8CDF8F8}" type="presParOf" srcId="{3CCB99D9-26A2-4BB3-AA87-AF758D84DB73}" destId="{DDA319EC-D06B-42C6-8FA4-CE2BC92046EF}" srcOrd="0" destOrd="0" presId="urn:microsoft.com/office/officeart/2016/7/layout/HorizontalActionList"/>
    <dgm:cxn modelId="{A0576946-2591-42ED-96AF-0F284417F71E}" type="presParOf" srcId="{3CCB99D9-26A2-4BB3-AA87-AF758D84DB73}" destId="{06E9FFD6-69F7-4774-873C-CD38C1E352B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FC21918-37FE-4498-8760-0ED5CE6C0E25}" type="pres">
      <dgm:prSet presAssocID="{7C82BA32-5BB4-4429-84E2-4466A80ADA7A}" presName="outerComposite" presStyleCnt="0">
        <dgm:presLayoutVars>
          <dgm:chMax val="5"/>
          <dgm:dir/>
          <dgm:resizeHandles val="exact"/>
        </dgm:presLayoutVars>
      </dgm:prSet>
      <dgm:spPr/>
    </dgm:pt>
    <dgm:pt modelId="{8DCE456A-DEC9-43CE-9921-9EE6FC6F7947}" type="pres">
      <dgm:prSet presAssocID="{7C82BA32-5BB4-4429-84E2-4466A80ADA7A}" presName="dummyMaxCanvas" presStyleCnt="0">
        <dgm:presLayoutVars/>
      </dgm:prSet>
      <dgm:spPr/>
    </dgm:pt>
    <dgm:pt modelId="{15ADEB94-C7BB-4976-9B6E-87FDEE22B16B}" type="pres">
      <dgm:prSet presAssocID="{7C82BA32-5BB4-4429-84E2-4466A80ADA7A}" presName="FourNodes_1" presStyleLbl="node1" presStyleIdx="0" presStyleCnt="4">
        <dgm:presLayoutVars>
          <dgm:bulletEnabled val="1"/>
        </dgm:presLayoutVars>
      </dgm:prSet>
      <dgm:spPr/>
    </dgm:pt>
    <dgm:pt modelId="{2B02E306-5AC7-4955-8C66-AA812FF8F00A}" type="pres">
      <dgm:prSet presAssocID="{7C82BA32-5BB4-4429-84E2-4466A80ADA7A}" presName="FourNodes_2" presStyleLbl="node1" presStyleIdx="1" presStyleCnt="4">
        <dgm:presLayoutVars>
          <dgm:bulletEnabled val="1"/>
        </dgm:presLayoutVars>
      </dgm:prSet>
      <dgm:spPr/>
    </dgm:pt>
    <dgm:pt modelId="{AEECDDFD-373D-4A6A-A22E-C8C23F758090}" type="pres">
      <dgm:prSet presAssocID="{7C82BA32-5BB4-4429-84E2-4466A80ADA7A}" presName="FourNodes_3" presStyleLbl="node1" presStyleIdx="2" presStyleCnt="4">
        <dgm:presLayoutVars>
          <dgm:bulletEnabled val="1"/>
        </dgm:presLayoutVars>
      </dgm:prSet>
      <dgm:spPr/>
    </dgm:pt>
    <dgm:pt modelId="{84963938-AEF8-497B-AFD7-11E11E3EE9D7}" type="pres">
      <dgm:prSet presAssocID="{7C82BA32-5BB4-4429-84E2-4466A80ADA7A}" presName="FourNodes_4" presStyleLbl="node1" presStyleIdx="3" presStyleCnt="4">
        <dgm:presLayoutVars>
          <dgm:bulletEnabled val="1"/>
        </dgm:presLayoutVars>
      </dgm:prSet>
      <dgm:spPr/>
    </dgm:pt>
    <dgm:pt modelId="{C1F4B4B8-336E-4DB4-97D1-B766916849F6}" type="pres">
      <dgm:prSet presAssocID="{7C82BA32-5BB4-4429-84E2-4466A80ADA7A}" presName="FourConn_1-2" presStyleLbl="fgAccFollowNode1" presStyleIdx="0" presStyleCnt="3">
        <dgm:presLayoutVars>
          <dgm:bulletEnabled val="1"/>
        </dgm:presLayoutVars>
      </dgm:prSet>
      <dgm:spPr/>
    </dgm:pt>
    <dgm:pt modelId="{16BC209A-9336-4FE3-8C8F-CC4F841B2EDC}" type="pres">
      <dgm:prSet presAssocID="{7C82BA32-5BB4-4429-84E2-4466A80ADA7A}" presName="FourConn_2-3" presStyleLbl="fgAccFollowNode1" presStyleIdx="1" presStyleCnt="3">
        <dgm:presLayoutVars>
          <dgm:bulletEnabled val="1"/>
        </dgm:presLayoutVars>
      </dgm:prSet>
      <dgm:spPr/>
    </dgm:pt>
    <dgm:pt modelId="{F038DF3E-6EBA-4765-885B-5E020AEFADD5}" type="pres">
      <dgm:prSet presAssocID="{7C82BA32-5BB4-4429-84E2-4466A80ADA7A}" presName="FourConn_3-4" presStyleLbl="fgAccFollowNode1" presStyleIdx="2" presStyleCnt="3">
        <dgm:presLayoutVars>
          <dgm:bulletEnabled val="1"/>
        </dgm:presLayoutVars>
      </dgm:prSet>
      <dgm:spPr/>
    </dgm:pt>
    <dgm:pt modelId="{CD3E567B-08D9-4730-BFED-A70B4B538237}" type="pres">
      <dgm:prSet presAssocID="{7C82BA32-5BB4-4429-84E2-4466A80ADA7A}" presName="FourNodes_1_text" presStyleLbl="node1" presStyleIdx="3" presStyleCnt="4">
        <dgm:presLayoutVars>
          <dgm:bulletEnabled val="1"/>
        </dgm:presLayoutVars>
      </dgm:prSet>
      <dgm:spPr/>
    </dgm:pt>
    <dgm:pt modelId="{7B7AB734-366B-4140-8818-8CE3509E24A1}" type="pres">
      <dgm:prSet presAssocID="{7C82BA32-5BB4-4429-84E2-4466A80ADA7A}" presName="FourNodes_2_text" presStyleLbl="node1" presStyleIdx="3" presStyleCnt="4">
        <dgm:presLayoutVars>
          <dgm:bulletEnabled val="1"/>
        </dgm:presLayoutVars>
      </dgm:prSet>
      <dgm:spPr/>
    </dgm:pt>
    <dgm:pt modelId="{D1491CF1-6530-475C-9942-61F356510CF6}" type="pres">
      <dgm:prSet presAssocID="{7C82BA32-5BB4-4429-84E2-4466A80ADA7A}" presName="FourNodes_3_text" presStyleLbl="node1" presStyleIdx="3" presStyleCnt="4">
        <dgm:presLayoutVars>
          <dgm:bulletEnabled val="1"/>
        </dgm:presLayoutVars>
      </dgm:prSet>
      <dgm:spPr/>
    </dgm:pt>
    <dgm:pt modelId="{F8AA1B39-1B90-4F63-AEA9-663C301078B7}" type="pres">
      <dgm:prSet presAssocID="{7C82BA32-5BB4-4429-84E2-4466A80ADA7A}" presName="FourNodes_4_text" presStyleLbl="node1" presStyleIdx="3" presStyleCnt="4">
        <dgm:presLayoutVars>
          <dgm:bulletEnabled val="1"/>
        </dgm:presLayoutVars>
      </dgm:prSet>
      <dgm:spPr/>
    </dgm:pt>
  </dgm:ptLst>
  <dgm:cxnLst>
    <dgm:cxn modelId="{94D2E60A-31EA-4318-B1C3-A68248FB736B}" type="presOf" srcId="{9A5A348B-382B-451E-A2C0-CCCC4396F29A}" destId="{AEECDDFD-373D-4A6A-A22E-C8C23F758090}" srcOrd="0" destOrd="0" presId="urn:microsoft.com/office/officeart/2005/8/layout/vProcess5"/>
    <dgm:cxn modelId="{93A1870D-BE77-469F-8773-B5DFEF3BBE82}" type="presOf" srcId="{C2DBB7EA-7BF6-4335-9BC9-DAA422C67785}" destId="{15ADEB94-C7BB-4976-9B6E-87FDEE22B16B}" srcOrd="0" destOrd="0" presId="urn:microsoft.com/office/officeart/2005/8/layout/vProcess5"/>
    <dgm:cxn modelId="{C8BA4F0F-3D46-4C13-9874-2A8AE5D5EBF9}" type="presOf" srcId="{20208A6A-FFB4-4164-B710-81611C256DD0}" destId="{7B7AB734-366B-4140-8818-8CE3509E24A1}" srcOrd="1" destOrd="0" presId="urn:microsoft.com/office/officeart/2005/8/layout/vProcess5"/>
    <dgm:cxn modelId="{F216C719-339F-48FA-85DE-EE64166C79A5}" type="presOf" srcId="{A01FC819-A498-42C8-9208-5A3BAB85B2B8}" destId="{16BC209A-9336-4FE3-8C8F-CC4F841B2EDC}" srcOrd="0" destOrd="0" presId="urn:microsoft.com/office/officeart/2005/8/layout/vProcess5"/>
    <dgm:cxn modelId="{84D95D1E-D347-46B1-AC39-ED96BF0B4A0A}" type="presOf" srcId="{C2DBB7EA-7BF6-4335-9BC9-DAA422C67785}" destId="{CD3E567B-08D9-4730-BFED-A70B4B538237}" srcOrd="1" destOrd="0" presId="urn:microsoft.com/office/officeart/2005/8/layout/vProcess5"/>
    <dgm:cxn modelId="{81C25C24-49C9-4AB7-A64E-ECF8F14087B2}" type="presOf" srcId="{98F1D4B3-F948-48F8-92CB-DF92F00CEFFC}" destId="{F8AA1B39-1B90-4F63-AEA9-663C301078B7}" srcOrd="1" destOrd="0" presId="urn:microsoft.com/office/officeart/2005/8/layout/vProcess5"/>
    <dgm:cxn modelId="{15C94C24-A9CC-4DF0-9549-0DE3A831683B}" srcId="{7C82BA32-5BB4-4429-84E2-4466A80ADA7A}" destId="{20208A6A-FFB4-4164-B710-81611C256DD0}" srcOrd="1" destOrd="0" parTransId="{7447ADCA-6683-4EB7-8CCF-1B12D163A680}" sibTransId="{A01FC819-A498-42C8-9208-5A3BAB85B2B8}"/>
    <dgm:cxn modelId="{790DB22E-A5C4-40D4-BA23-F5A9EE653208}" type="presOf" srcId="{9A5A348B-382B-451E-A2C0-CCCC4396F29A}" destId="{D1491CF1-6530-475C-9942-61F356510CF6}" srcOrd="1" destOrd="0" presId="urn:microsoft.com/office/officeart/2005/8/layout/vProcess5"/>
    <dgm:cxn modelId="{9F5CA26A-0C20-41BF-AC0F-FA4F5DAEF1D4}" type="presOf" srcId="{5658E6C1-8AE7-491D-89FE-1012D7BC070E}" destId="{F038DF3E-6EBA-4765-885B-5E020AEFADD5}" srcOrd="0" destOrd="0" presId="urn:microsoft.com/office/officeart/2005/8/layout/vProcess5"/>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31974695-1348-4C63-AB62-0EE1C0E63440}" type="presOf" srcId="{20208A6A-FFB4-4164-B710-81611C256DD0}" destId="{2B02E306-5AC7-4955-8C66-AA812FF8F00A}" srcOrd="0" destOrd="0" presId="urn:microsoft.com/office/officeart/2005/8/layout/vProcess5"/>
    <dgm:cxn modelId="{838E7896-4573-46B9-B098-C808FDDEB9DF}" type="presOf" srcId="{7C82BA32-5BB4-4429-84E2-4466A80ADA7A}" destId="{5FC21918-37FE-4498-8760-0ED5CE6C0E25}" srcOrd="0" destOrd="0" presId="urn:microsoft.com/office/officeart/2005/8/layout/vProcess5"/>
    <dgm:cxn modelId="{7564E1C6-A3DE-4D56-B44D-9DE7A1E1E870}" type="presOf" srcId="{98F1D4B3-F948-48F8-92CB-DF92F00CEFFC}" destId="{84963938-AEF8-497B-AFD7-11E11E3EE9D7}" srcOrd="0" destOrd="0" presId="urn:microsoft.com/office/officeart/2005/8/layout/vProcess5"/>
    <dgm:cxn modelId="{241E5CE3-AD10-42BC-804D-7DDCE6504B74}" type="presOf" srcId="{6F817490-B8E4-4F09-A66A-56E7DA57125B}" destId="{C1F4B4B8-336E-4DB4-97D1-B766916849F6}" srcOrd="0" destOrd="0" presId="urn:microsoft.com/office/officeart/2005/8/layout/vProcess5"/>
    <dgm:cxn modelId="{980851E4-3ABD-4DC8-BC22-FE366390FBD5}" srcId="{7C82BA32-5BB4-4429-84E2-4466A80ADA7A}" destId="{98F1D4B3-F948-48F8-92CB-DF92F00CEFFC}" srcOrd="3" destOrd="0" parTransId="{19937275-C9A5-4E75-A557-4AEBF90CA8CE}" sibTransId="{52F562C1-4F63-4659-A6A5-7F3F4450F638}"/>
    <dgm:cxn modelId="{50717EF4-1EB1-494D-A0A7-120ED08AC4D8}" type="presParOf" srcId="{5FC21918-37FE-4498-8760-0ED5CE6C0E25}" destId="{8DCE456A-DEC9-43CE-9921-9EE6FC6F7947}" srcOrd="0" destOrd="0" presId="urn:microsoft.com/office/officeart/2005/8/layout/vProcess5"/>
    <dgm:cxn modelId="{54990754-4574-48CA-8909-B7C7F45C85D8}" type="presParOf" srcId="{5FC21918-37FE-4498-8760-0ED5CE6C0E25}" destId="{15ADEB94-C7BB-4976-9B6E-87FDEE22B16B}" srcOrd="1" destOrd="0" presId="urn:microsoft.com/office/officeart/2005/8/layout/vProcess5"/>
    <dgm:cxn modelId="{48DCD319-51F0-45F6-AD74-6A9A1EBA3CDB}" type="presParOf" srcId="{5FC21918-37FE-4498-8760-0ED5CE6C0E25}" destId="{2B02E306-5AC7-4955-8C66-AA812FF8F00A}" srcOrd="2" destOrd="0" presId="urn:microsoft.com/office/officeart/2005/8/layout/vProcess5"/>
    <dgm:cxn modelId="{494DF1A8-01E8-4FD9-AC0D-017DA72881FC}" type="presParOf" srcId="{5FC21918-37FE-4498-8760-0ED5CE6C0E25}" destId="{AEECDDFD-373D-4A6A-A22E-C8C23F758090}" srcOrd="3" destOrd="0" presId="urn:microsoft.com/office/officeart/2005/8/layout/vProcess5"/>
    <dgm:cxn modelId="{458CEBD4-CFFF-49D6-8BB1-80297CE41503}" type="presParOf" srcId="{5FC21918-37FE-4498-8760-0ED5CE6C0E25}" destId="{84963938-AEF8-497B-AFD7-11E11E3EE9D7}" srcOrd="4" destOrd="0" presId="urn:microsoft.com/office/officeart/2005/8/layout/vProcess5"/>
    <dgm:cxn modelId="{EB8F065A-13DF-474F-B060-86618DC10609}" type="presParOf" srcId="{5FC21918-37FE-4498-8760-0ED5CE6C0E25}" destId="{C1F4B4B8-336E-4DB4-97D1-B766916849F6}" srcOrd="5" destOrd="0" presId="urn:microsoft.com/office/officeart/2005/8/layout/vProcess5"/>
    <dgm:cxn modelId="{1835842C-495A-4B9B-8E41-7623C4C30DCE}" type="presParOf" srcId="{5FC21918-37FE-4498-8760-0ED5CE6C0E25}" destId="{16BC209A-9336-4FE3-8C8F-CC4F841B2EDC}" srcOrd="6" destOrd="0" presId="urn:microsoft.com/office/officeart/2005/8/layout/vProcess5"/>
    <dgm:cxn modelId="{26122824-1562-4C06-AD6C-0E3CF14289FC}" type="presParOf" srcId="{5FC21918-37FE-4498-8760-0ED5CE6C0E25}" destId="{F038DF3E-6EBA-4765-885B-5E020AEFADD5}" srcOrd="7" destOrd="0" presId="urn:microsoft.com/office/officeart/2005/8/layout/vProcess5"/>
    <dgm:cxn modelId="{92C91F23-CA1C-4BBE-BDFE-8452532FE815}" type="presParOf" srcId="{5FC21918-37FE-4498-8760-0ED5CE6C0E25}" destId="{CD3E567B-08D9-4730-BFED-A70B4B538237}" srcOrd="8" destOrd="0" presId="urn:microsoft.com/office/officeart/2005/8/layout/vProcess5"/>
    <dgm:cxn modelId="{0F825CE0-98F1-4C62-807E-DA8341A2779C}" type="presParOf" srcId="{5FC21918-37FE-4498-8760-0ED5CE6C0E25}" destId="{7B7AB734-366B-4140-8818-8CE3509E24A1}" srcOrd="9" destOrd="0" presId="urn:microsoft.com/office/officeart/2005/8/layout/vProcess5"/>
    <dgm:cxn modelId="{6B289C7B-F020-468D-B795-D2AD4F725147}" type="presParOf" srcId="{5FC21918-37FE-4498-8760-0ED5CE6C0E25}" destId="{D1491CF1-6530-475C-9942-61F356510CF6}" srcOrd="10" destOrd="0" presId="urn:microsoft.com/office/officeart/2005/8/layout/vProcess5"/>
    <dgm:cxn modelId="{617F6DB7-8D41-48D2-A12E-69FD9652C657}" type="presParOf" srcId="{5FC21918-37FE-4498-8760-0ED5CE6C0E25}" destId="{F8AA1B39-1B90-4F63-AEA9-663C301078B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2" qsCatId="simple" csTypeId="urn:microsoft.com/office/officeart/2005/8/colors/colorful1"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63FF555A-C93C-49D1-8C4F-0735DE63D6B1}" type="pres">
      <dgm:prSet presAssocID="{7C82BA32-5BB4-4429-84E2-4466A80ADA7A}" presName="linear" presStyleCnt="0">
        <dgm:presLayoutVars>
          <dgm:animLvl val="lvl"/>
          <dgm:resizeHandles val="exact"/>
        </dgm:presLayoutVars>
      </dgm:prSet>
      <dgm:spPr/>
    </dgm:pt>
    <dgm:pt modelId="{9B8A42DD-5F1A-4194-9EE6-CE113C03FE85}" type="pres">
      <dgm:prSet presAssocID="{11AF0D15-28B3-4E40-BBE0-87813CD8EB7F}" presName="parentText" presStyleLbl="node1" presStyleIdx="0" presStyleCnt="2">
        <dgm:presLayoutVars>
          <dgm:chMax val="0"/>
          <dgm:bulletEnabled val="1"/>
        </dgm:presLayoutVars>
      </dgm:prSet>
      <dgm:spPr/>
    </dgm:pt>
    <dgm:pt modelId="{ADAC8CFF-6536-48B2-BC34-578300152BD3}" type="pres">
      <dgm:prSet presAssocID="{3944B9DB-1DC4-454F-97F3-5133F2AEC318}" presName="spacer" presStyleCnt="0"/>
      <dgm:spPr/>
    </dgm:pt>
    <dgm:pt modelId="{7CFB44A1-4D0F-422F-A4F2-9E7B15E62C32}"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3D32DB4A-B0B4-4786-8964-08333F9AC948}" type="presOf" srcId="{11AF0D15-28B3-4E40-BBE0-87813CD8EB7F}" destId="{9B8A42DD-5F1A-4194-9EE6-CE113C03FE85}"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058776BD-5E8F-4792-9BB3-75E1050690D8}" type="presOf" srcId="{209B18C0-5840-455C-8446-B786DFB5ECC2}" destId="{7CFB44A1-4D0F-422F-A4F2-9E7B15E62C32}" srcOrd="0" destOrd="0" presId="urn:microsoft.com/office/officeart/2005/8/layout/vList2"/>
    <dgm:cxn modelId="{6E1D00DC-F588-4316-BB9E-1D72C77DAFD2}" type="presOf" srcId="{7C82BA32-5BB4-4429-84E2-4466A80ADA7A}" destId="{63FF555A-C93C-49D1-8C4F-0735DE63D6B1}" srcOrd="0" destOrd="0" presId="urn:microsoft.com/office/officeart/2005/8/layout/vList2"/>
    <dgm:cxn modelId="{0050086A-0B61-4F7C-9CDA-CBC614773DD3}" type="presParOf" srcId="{63FF555A-C93C-49D1-8C4F-0735DE63D6B1}" destId="{9B8A42DD-5F1A-4194-9EE6-CE113C03FE85}" srcOrd="0" destOrd="0" presId="urn:microsoft.com/office/officeart/2005/8/layout/vList2"/>
    <dgm:cxn modelId="{3AB253CC-7B7A-4EA8-8E89-A27B48A4DE80}" type="presParOf" srcId="{63FF555A-C93C-49D1-8C4F-0735DE63D6B1}" destId="{ADAC8CFF-6536-48B2-BC34-578300152BD3}" srcOrd="1" destOrd="0" presId="urn:microsoft.com/office/officeart/2005/8/layout/vList2"/>
    <dgm:cxn modelId="{D45ED031-E9AC-4CA9-9F1C-B13B250E0B60}" type="presParOf" srcId="{63FF555A-C93C-49D1-8C4F-0735DE63D6B1}" destId="{7CFB44A1-4D0F-422F-A4F2-9E7B15E62C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F5689DFD-993F-46AD-ACBC-D1B6120B07BE}" type="pres">
      <dgm:prSet presAssocID="{6147EECC-95F8-493B-93DF-8A766C3D3481}" presName="diagram" presStyleCnt="0">
        <dgm:presLayoutVars>
          <dgm:dir/>
          <dgm:resizeHandles val="exact"/>
        </dgm:presLayoutVars>
      </dgm:prSet>
      <dgm:spPr/>
    </dgm:pt>
    <dgm:pt modelId="{781E94A5-4D26-4095-815E-ABB4587BC9A9}" type="pres">
      <dgm:prSet presAssocID="{DBDFC874-A14D-4E4C-B3FC-37206FCFE0DE}" presName="node" presStyleLbl="node1" presStyleIdx="0" presStyleCnt="3">
        <dgm:presLayoutVars>
          <dgm:bulletEnabled val="1"/>
        </dgm:presLayoutVars>
      </dgm:prSet>
      <dgm:spPr/>
    </dgm:pt>
    <dgm:pt modelId="{5B194D46-B8E7-4E79-9CC4-5D327DA211C6}" type="pres">
      <dgm:prSet presAssocID="{58568285-0468-4A57-9CBC-63243C2A3EB4}" presName="sibTrans" presStyleCnt="0"/>
      <dgm:spPr/>
    </dgm:pt>
    <dgm:pt modelId="{B201E84B-37BA-46C2-BDFA-84A8C6ECC19A}" type="pres">
      <dgm:prSet presAssocID="{8DF0E92D-1732-4005-B247-3164D6A03909}" presName="node" presStyleLbl="node1" presStyleIdx="1" presStyleCnt="3">
        <dgm:presLayoutVars>
          <dgm:bulletEnabled val="1"/>
        </dgm:presLayoutVars>
      </dgm:prSet>
      <dgm:spPr/>
    </dgm:pt>
    <dgm:pt modelId="{8D07C40A-4F10-4DAF-B575-F7B44D69D43A}" type="pres">
      <dgm:prSet presAssocID="{80951A04-BB51-4994-9E4A-A20CB8AD8BA4}" presName="sibTrans" presStyleCnt="0"/>
      <dgm:spPr/>
    </dgm:pt>
    <dgm:pt modelId="{38F6D8FC-8AC2-44C9-A87D-8B78BBD3EA6C}" type="pres">
      <dgm:prSet presAssocID="{B7ECF17A-E1F2-4C33-A028-59052280800D}" presName="node" presStyleLbl="node1" presStyleIdx="2" presStyleCnt="3">
        <dgm:presLayoutVars>
          <dgm:bulletEnabled val="1"/>
        </dgm:presLayoutVars>
      </dgm:prSet>
      <dgm:spPr/>
    </dgm:pt>
  </dgm:ptLst>
  <dgm:cxnLst>
    <dgm:cxn modelId="{6205D510-AD7D-4117-9824-C82802ADD459}" srcId="{6147EECC-95F8-493B-93DF-8A766C3D3481}" destId="{DBDFC874-A14D-4E4C-B3FC-37206FCFE0DE}" srcOrd="0" destOrd="0" parTransId="{CC03A69D-F98D-442C-9D81-926008E6298D}" sibTransId="{58568285-0468-4A57-9CBC-63243C2A3EB4}"/>
    <dgm:cxn modelId="{753B0619-19FF-44B7-A580-A61B8838AAF8}" type="presOf" srcId="{8DF0E92D-1732-4005-B247-3164D6A03909}" destId="{B201E84B-37BA-46C2-BDFA-84A8C6ECC19A}" srcOrd="0" destOrd="0" presId="urn:microsoft.com/office/officeart/2005/8/layout/default"/>
    <dgm:cxn modelId="{F71D0339-196C-4F7C-AC16-36E943DBF660}" srcId="{6147EECC-95F8-493B-93DF-8A766C3D3481}" destId="{B7ECF17A-E1F2-4C33-A028-59052280800D}" srcOrd="2" destOrd="0" parTransId="{053B5DE1-CBA8-4228-8E72-109EFA938573}" sibTransId="{779FFCE4-17CD-4283-A17D-51861AEE5630}"/>
    <dgm:cxn modelId="{BD9B9F6B-D7BE-49E3-B7DB-2059BBD211E0}" type="presOf" srcId="{B7ECF17A-E1F2-4C33-A028-59052280800D}" destId="{38F6D8FC-8AC2-44C9-A87D-8B78BBD3EA6C}" srcOrd="0" destOrd="0" presId="urn:microsoft.com/office/officeart/2005/8/layout/default"/>
    <dgm:cxn modelId="{E783C579-1071-416B-813C-4B2AEC1E02B4}" type="presOf" srcId="{DBDFC874-A14D-4E4C-B3FC-37206FCFE0DE}" destId="{781E94A5-4D26-4095-815E-ABB4587BC9A9}" srcOrd="0" destOrd="0" presId="urn:microsoft.com/office/officeart/2005/8/layout/default"/>
    <dgm:cxn modelId="{A08A72AB-836D-44BE-9DF7-C74C6574589B}" type="presOf" srcId="{6147EECC-95F8-493B-93DF-8A766C3D3481}" destId="{F5689DFD-993F-46AD-ACBC-D1B6120B07BE}" srcOrd="0" destOrd="0" presId="urn:microsoft.com/office/officeart/2005/8/layout/default"/>
    <dgm:cxn modelId="{F17F06F8-31CC-4A98-9320-A4D1500F96D4}" srcId="{6147EECC-95F8-493B-93DF-8A766C3D3481}" destId="{8DF0E92D-1732-4005-B247-3164D6A03909}" srcOrd="1" destOrd="0" parTransId="{0AD422E7-BBCE-4F88-B0E4-10E53C7BF8C5}" sibTransId="{80951A04-BB51-4994-9E4A-A20CB8AD8BA4}"/>
    <dgm:cxn modelId="{28E5EA32-EAC0-434B-BF10-C8F7D0D196EE}" type="presParOf" srcId="{F5689DFD-993F-46AD-ACBC-D1B6120B07BE}" destId="{781E94A5-4D26-4095-815E-ABB4587BC9A9}" srcOrd="0" destOrd="0" presId="urn:microsoft.com/office/officeart/2005/8/layout/default"/>
    <dgm:cxn modelId="{00F19B15-A14B-40E3-86E3-FA8B84F8813D}" type="presParOf" srcId="{F5689DFD-993F-46AD-ACBC-D1B6120B07BE}" destId="{5B194D46-B8E7-4E79-9CC4-5D327DA211C6}" srcOrd="1" destOrd="0" presId="urn:microsoft.com/office/officeart/2005/8/layout/default"/>
    <dgm:cxn modelId="{A3ACF6FB-C790-4F29-92AD-04549C39DF60}" type="presParOf" srcId="{F5689DFD-993F-46AD-ACBC-D1B6120B07BE}" destId="{B201E84B-37BA-46C2-BDFA-84A8C6ECC19A}" srcOrd="2" destOrd="0" presId="urn:microsoft.com/office/officeart/2005/8/layout/default"/>
    <dgm:cxn modelId="{02528C4D-478A-40FB-B2D0-DD4D2C7C3B50}" type="presParOf" srcId="{F5689DFD-993F-46AD-ACBC-D1B6120B07BE}" destId="{8D07C40A-4F10-4DAF-B575-F7B44D69D43A}" srcOrd="3" destOrd="0" presId="urn:microsoft.com/office/officeart/2005/8/layout/default"/>
    <dgm:cxn modelId="{01E9F6AD-1D65-4779-B66C-C2F83DF60D31}" type="presParOf" srcId="{F5689DFD-993F-46AD-ACBC-D1B6120B07BE}" destId="{38F6D8FC-8AC2-44C9-A87D-8B78BBD3EA6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5094322E-6F0D-4BE1-A4C4-7CB445039229}">
      <dgm:prSet/>
      <dgm:spPr/>
      <dgm:t>
        <a:bodyPr/>
        <a:lstStyle/>
        <a:p>
          <a:r>
            <a:rPr lang="en-US" dirty="0">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dirty="0">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B5E2D2E5-CCBE-4180-B25E-F536F47EAE71}" type="pres">
      <dgm:prSet presAssocID="{E4424146-CF34-4872-9962-98EA8C13B434}" presName="Name0" presStyleCnt="0">
        <dgm:presLayoutVars>
          <dgm:dir/>
          <dgm:resizeHandles val="exact"/>
        </dgm:presLayoutVars>
      </dgm:prSet>
      <dgm:spPr/>
    </dgm:pt>
    <dgm:pt modelId="{59B83992-C489-4859-9C8F-2BED311D9B68}" type="pres">
      <dgm:prSet presAssocID="{5094322E-6F0D-4BE1-A4C4-7CB445039229}" presName="node" presStyleLbl="node1" presStyleIdx="0" presStyleCnt="6">
        <dgm:presLayoutVars>
          <dgm:bulletEnabled val="1"/>
        </dgm:presLayoutVars>
      </dgm:prSet>
      <dgm:spPr/>
    </dgm:pt>
    <dgm:pt modelId="{7E538066-44BB-4224-ABCA-734928ED169B}" type="pres">
      <dgm:prSet presAssocID="{B1390557-3FF0-412E-AAC4-23C09D28DEF2}" presName="sibTrans" presStyleLbl="sibTrans1D1" presStyleIdx="0" presStyleCnt="5"/>
      <dgm:spPr/>
    </dgm:pt>
    <dgm:pt modelId="{0BAA0CC4-E813-4112-BEF3-F32CB44EA432}" type="pres">
      <dgm:prSet presAssocID="{B1390557-3FF0-412E-AAC4-23C09D28DEF2}" presName="connectorText" presStyleLbl="sibTrans1D1" presStyleIdx="0" presStyleCnt="5"/>
      <dgm:spPr/>
    </dgm:pt>
    <dgm:pt modelId="{26BA8FE6-231E-453B-A3BE-C99D3E536110}" type="pres">
      <dgm:prSet presAssocID="{35A2B89E-4F91-4AF7-85A8-9BA7229BE7F0}" presName="node" presStyleLbl="node1" presStyleIdx="1" presStyleCnt="6">
        <dgm:presLayoutVars>
          <dgm:bulletEnabled val="1"/>
        </dgm:presLayoutVars>
      </dgm:prSet>
      <dgm:spPr/>
    </dgm:pt>
    <dgm:pt modelId="{7CD5E689-F5A1-4BED-979D-B9249F13A656}" type="pres">
      <dgm:prSet presAssocID="{20D59B49-20DC-47BA-90AF-52E059E17A75}" presName="sibTrans" presStyleLbl="sibTrans1D1" presStyleIdx="1" presStyleCnt="5"/>
      <dgm:spPr/>
    </dgm:pt>
    <dgm:pt modelId="{C33CB0D4-1060-4145-9A7C-F6CFC87FEFB6}" type="pres">
      <dgm:prSet presAssocID="{20D59B49-20DC-47BA-90AF-52E059E17A75}" presName="connectorText" presStyleLbl="sibTrans1D1" presStyleIdx="1" presStyleCnt="5"/>
      <dgm:spPr/>
    </dgm:pt>
    <dgm:pt modelId="{EB5F3D9F-2928-4B95-909B-7A6C930A6F0C}" type="pres">
      <dgm:prSet presAssocID="{247ED317-CD8D-4604-8730-07114C691C03}" presName="node" presStyleLbl="node1" presStyleIdx="2" presStyleCnt="6">
        <dgm:presLayoutVars>
          <dgm:bulletEnabled val="1"/>
        </dgm:presLayoutVars>
      </dgm:prSet>
      <dgm:spPr/>
    </dgm:pt>
    <dgm:pt modelId="{1E1DFCB4-C829-44E9-9E88-811F68D292CD}" type="pres">
      <dgm:prSet presAssocID="{F4C428D5-571B-4AA4-8F74-87D965DACE8D}" presName="sibTrans" presStyleLbl="sibTrans1D1" presStyleIdx="2" presStyleCnt="5"/>
      <dgm:spPr/>
    </dgm:pt>
    <dgm:pt modelId="{1573A5C5-5C88-4308-9A2D-CBD3BCB4D588}" type="pres">
      <dgm:prSet presAssocID="{F4C428D5-571B-4AA4-8F74-87D965DACE8D}" presName="connectorText" presStyleLbl="sibTrans1D1" presStyleIdx="2" presStyleCnt="5"/>
      <dgm:spPr/>
    </dgm:pt>
    <dgm:pt modelId="{C3399D37-4EB8-44F8-A78D-A6325203676E}" type="pres">
      <dgm:prSet presAssocID="{F06BECB7-3627-45D6-9C0D-7DF8BD882658}" presName="node" presStyleLbl="node1" presStyleIdx="3" presStyleCnt="6">
        <dgm:presLayoutVars>
          <dgm:bulletEnabled val="1"/>
        </dgm:presLayoutVars>
      </dgm:prSet>
      <dgm:spPr/>
    </dgm:pt>
    <dgm:pt modelId="{96544E6F-067A-4228-9158-80393903B701}" type="pres">
      <dgm:prSet presAssocID="{586EB388-BA14-425F-A6E8-3AA212C2EDAF}" presName="sibTrans" presStyleLbl="sibTrans1D1" presStyleIdx="3" presStyleCnt="5"/>
      <dgm:spPr/>
    </dgm:pt>
    <dgm:pt modelId="{8FEF0914-F070-4854-947F-9052BB57AE82}" type="pres">
      <dgm:prSet presAssocID="{586EB388-BA14-425F-A6E8-3AA212C2EDAF}" presName="connectorText" presStyleLbl="sibTrans1D1" presStyleIdx="3" presStyleCnt="5"/>
      <dgm:spPr/>
    </dgm:pt>
    <dgm:pt modelId="{DA1669DC-71B1-4E96-80A6-A78F53A9B9D1}" type="pres">
      <dgm:prSet presAssocID="{95FE07DD-7C63-4773-A93E-A9246BE1879A}" presName="node" presStyleLbl="node1" presStyleIdx="4" presStyleCnt="6">
        <dgm:presLayoutVars>
          <dgm:bulletEnabled val="1"/>
        </dgm:presLayoutVars>
      </dgm:prSet>
      <dgm:spPr/>
    </dgm:pt>
    <dgm:pt modelId="{3794BB2D-3ECD-448E-9BBD-3123E75871F3}" type="pres">
      <dgm:prSet presAssocID="{8AC311A6-1849-441B-AE1C-1D64214FC2DD}" presName="sibTrans" presStyleLbl="sibTrans1D1" presStyleIdx="4" presStyleCnt="5"/>
      <dgm:spPr/>
    </dgm:pt>
    <dgm:pt modelId="{3CDAFCE5-4F35-4E25-8143-0F49B94FC7CE}" type="pres">
      <dgm:prSet presAssocID="{8AC311A6-1849-441B-AE1C-1D64214FC2DD}" presName="connectorText" presStyleLbl="sibTrans1D1" presStyleIdx="4" presStyleCnt="5"/>
      <dgm:spPr/>
    </dgm:pt>
    <dgm:pt modelId="{27BCE7A5-EB78-4B9B-BD77-4C738F73355A}" type="pres">
      <dgm:prSet presAssocID="{1B1118A3-4970-4FFC-9699-6B800C4D3498}" presName="node" presStyleLbl="node1" presStyleIdx="5" presStyleCnt="6">
        <dgm:presLayoutVars>
          <dgm:bulletEnabled val="1"/>
        </dgm:presLayoutVars>
      </dgm:prSet>
      <dgm:spPr/>
    </dgm:pt>
  </dgm:ptLst>
  <dgm:cxnLst>
    <dgm:cxn modelId="{76E1B401-B76E-416B-A0E5-14D910193C10}" srcId="{E4424146-CF34-4872-9962-98EA8C13B434}" destId="{35A2B89E-4F91-4AF7-85A8-9BA7229BE7F0}" srcOrd="1" destOrd="0" parTransId="{96D4E942-928F-4EC4-86E3-FE635070166B}" sibTransId="{20D59B49-20DC-47BA-90AF-52E059E17A75}"/>
    <dgm:cxn modelId="{3630D503-D5C9-4339-807E-B0C326A4C70A}" type="presOf" srcId="{F4C428D5-571B-4AA4-8F74-87D965DACE8D}" destId="{1E1DFCB4-C829-44E9-9E88-811F68D292CD}" srcOrd="0" destOrd="0" presId="urn:microsoft.com/office/officeart/2016/7/layout/RepeatingBendingProcessNew"/>
    <dgm:cxn modelId="{9DD8B412-929E-4D34-A811-3CBE77ADBE24}" srcId="{E4424146-CF34-4872-9962-98EA8C13B434}" destId="{1B1118A3-4970-4FFC-9699-6B800C4D3498}" srcOrd="5" destOrd="0" parTransId="{846AC4F0-F4A4-4B8C-9E4C-9094ADB98F32}" sibTransId="{6C889537-9FCD-44BE-A62C-B0FD4C7B160B}"/>
    <dgm:cxn modelId="{BAB8B716-E728-40FD-BEDB-4176A13C6FF0}" type="presOf" srcId="{20D59B49-20DC-47BA-90AF-52E059E17A75}" destId="{C33CB0D4-1060-4145-9A7C-F6CFC87FEFB6}" srcOrd="1" destOrd="0" presId="urn:microsoft.com/office/officeart/2016/7/layout/RepeatingBendingProcessNew"/>
    <dgm:cxn modelId="{22C15A20-77F3-4458-9867-DB0C6A2849AB}" srcId="{E4424146-CF34-4872-9962-98EA8C13B434}" destId="{247ED317-CD8D-4604-8730-07114C691C03}" srcOrd="2" destOrd="0" parTransId="{4EE03043-7196-469F-9409-78CA988E9732}" sibTransId="{F4C428D5-571B-4AA4-8F74-87D965DACE8D}"/>
    <dgm:cxn modelId="{463B275D-783E-4909-BAAE-859958438AF1}" type="presOf" srcId="{F06BECB7-3627-45D6-9C0D-7DF8BD882658}" destId="{C3399D37-4EB8-44F8-A78D-A6325203676E}" srcOrd="0" destOrd="0" presId="urn:microsoft.com/office/officeart/2016/7/layout/RepeatingBendingProcessNew"/>
    <dgm:cxn modelId="{221EE85F-B85A-4DDB-9BCA-FC5F21C2AE3A}" type="presOf" srcId="{1B1118A3-4970-4FFC-9699-6B800C4D3498}" destId="{27BCE7A5-EB78-4B9B-BD77-4C738F73355A}" srcOrd="0" destOrd="0" presId="urn:microsoft.com/office/officeart/2016/7/layout/RepeatingBendingProcessNew"/>
    <dgm:cxn modelId="{27480A47-F4B4-4D62-9A04-9135BF6F8E16}" type="presOf" srcId="{95FE07DD-7C63-4773-A93E-A9246BE1879A}" destId="{DA1669DC-71B1-4E96-80A6-A78F53A9B9D1}" srcOrd="0" destOrd="0" presId="urn:microsoft.com/office/officeart/2016/7/layout/RepeatingBendingProcessNew"/>
    <dgm:cxn modelId="{027C7674-049F-4FA4-AEB1-EEE400E70D04}" type="presOf" srcId="{8AC311A6-1849-441B-AE1C-1D64214FC2DD}" destId="{3794BB2D-3ECD-448E-9BBD-3123E75871F3}" srcOrd="0" destOrd="0" presId="urn:microsoft.com/office/officeart/2016/7/layout/RepeatingBendingProcessNew"/>
    <dgm:cxn modelId="{DEF21259-48D8-4666-8CCE-4A803C4724E3}" srcId="{E4424146-CF34-4872-9962-98EA8C13B434}" destId="{95FE07DD-7C63-4773-A93E-A9246BE1879A}" srcOrd="4" destOrd="0" parTransId="{ACFD6111-FA63-40FF-B628-EFB182512D2D}" sibTransId="{8AC311A6-1849-441B-AE1C-1D64214FC2DD}"/>
    <dgm:cxn modelId="{75B3AB79-C4DF-44B4-9A98-878D5C14C0E1}" type="presOf" srcId="{35A2B89E-4F91-4AF7-85A8-9BA7229BE7F0}" destId="{26BA8FE6-231E-453B-A3BE-C99D3E536110}" srcOrd="0" destOrd="0" presId="urn:microsoft.com/office/officeart/2016/7/layout/RepeatingBendingProcessNew"/>
    <dgm:cxn modelId="{09EE2C95-53CB-4C62-99BF-20CED1750597}" type="presOf" srcId="{586EB388-BA14-425F-A6E8-3AA212C2EDAF}" destId="{8FEF0914-F070-4854-947F-9052BB57AE82}" srcOrd="1" destOrd="0" presId="urn:microsoft.com/office/officeart/2016/7/layout/RepeatingBendingProcessNew"/>
    <dgm:cxn modelId="{F1DC949E-F36E-4BE4-8413-6345857A0731}" type="presOf" srcId="{B1390557-3FF0-412E-AAC4-23C09D28DEF2}" destId="{7E538066-44BB-4224-ABCA-734928ED169B}" srcOrd="0" destOrd="0" presId="urn:microsoft.com/office/officeart/2016/7/layout/RepeatingBendingProcessNew"/>
    <dgm:cxn modelId="{61BEB3A2-4710-41A7-B050-A6742998090B}" type="presOf" srcId="{247ED317-CD8D-4604-8730-07114C691C03}" destId="{EB5F3D9F-2928-4B95-909B-7A6C930A6F0C}" srcOrd="0" destOrd="0" presId="urn:microsoft.com/office/officeart/2016/7/layout/RepeatingBendingProcessNew"/>
    <dgm:cxn modelId="{FA5ECEAE-9665-4B97-B30F-6995950C5BDE}" type="presOf" srcId="{5094322E-6F0D-4BE1-A4C4-7CB445039229}" destId="{59B83992-C489-4859-9C8F-2BED311D9B68}" srcOrd="0" destOrd="0" presId="urn:microsoft.com/office/officeart/2016/7/layout/RepeatingBendingProcessNew"/>
    <dgm:cxn modelId="{9AFBDDBE-6195-42C5-8F0D-68DCB9D44746}" type="presOf" srcId="{F4C428D5-571B-4AA4-8F74-87D965DACE8D}" destId="{1573A5C5-5C88-4308-9A2D-CBD3BCB4D588}" srcOrd="1" destOrd="0" presId="urn:microsoft.com/office/officeart/2016/7/layout/RepeatingBendingProcessNew"/>
    <dgm:cxn modelId="{98D336C0-977A-40F1-8D54-A2EF642E13D5}" srcId="{E4424146-CF34-4872-9962-98EA8C13B434}" destId="{5094322E-6F0D-4BE1-A4C4-7CB445039229}" srcOrd="0" destOrd="0" parTransId="{5A34EE49-548F-4AD8-A1CC-F05F99031D29}" sibTransId="{B1390557-3FF0-412E-AAC4-23C09D28DEF2}"/>
    <dgm:cxn modelId="{6FE288C8-6C91-4D82-ADBA-DDA6676D96B6}" type="presOf" srcId="{8AC311A6-1849-441B-AE1C-1D64214FC2DD}" destId="{3CDAFCE5-4F35-4E25-8143-0F49B94FC7CE}" srcOrd="1" destOrd="0" presId="urn:microsoft.com/office/officeart/2016/7/layout/RepeatingBendingProcessNew"/>
    <dgm:cxn modelId="{4F20E9CE-35A7-4BD0-B22B-10251365AE22}" type="presOf" srcId="{E4424146-CF34-4872-9962-98EA8C13B434}" destId="{B5E2D2E5-CCBE-4180-B25E-F536F47EAE71}" srcOrd="0" destOrd="0" presId="urn:microsoft.com/office/officeart/2016/7/layout/RepeatingBendingProcessNew"/>
    <dgm:cxn modelId="{1B8C64EA-9D7D-4EED-8621-6927A6808BFF}" type="presOf" srcId="{586EB388-BA14-425F-A6E8-3AA212C2EDAF}" destId="{96544E6F-067A-4228-9158-80393903B701}" srcOrd="0" destOrd="0" presId="urn:microsoft.com/office/officeart/2016/7/layout/RepeatingBendingProcessNew"/>
    <dgm:cxn modelId="{5A4527F4-A970-4F7E-9C95-8EDC90D517A2}" type="presOf" srcId="{B1390557-3FF0-412E-AAC4-23C09D28DEF2}" destId="{0BAA0CC4-E813-4112-BEF3-F32CB44EA432}" srcOrd="1" destOrd="0" presId="urn:microsoft.com/office/officeart/2016/7/layout/RepeatingBendingProcessNew"/>
    <dgm:cxn modelId="{6E7737F9-EAC6-4286-93AC-5F8F2CF14F6A}" srcId="{E4424146-CF34-4872-9962-98EA8C13B434}" destId="{F06BECB7-3627-45D6-9C0D-7DF8BD882658}" srcOrd="3" destOrd="0" parTransId="{F40534D1-5D94-4D13-B544-ED2CD06C1308}" sibTransId="{586EB388-BA14-425F-A6E8-3AA212C2EDAF}"/>
    <dgm:cxn modelId="{49EA75FD-B683-49A1-9B7A-AD04A6EDCDA9}" type="presOf" srcId="{20D59B49-20DC-47BA-90AF-52E059E17A75}" destId="{7CD5E689-F5A1-4BED-979D-B9249F13A656}" srcOrd="0" destOrd="0" presId="urn:microsoft.com/office/officeart/2016/7/layout/RepeatingBendingProcessNew"/>
    <dgm:cxn modelId="{24ACD029-7F89-471A-A273-4344A08C4C60}" type="presParOf" srcId="{B5E2D2E5-CCBE-4180-B25E-F536F47EAE71}" destId="{59B83992-C489-4859-9C8F-2BED311D9B68}" srcOrd="0" destOrd="0" presId="urn:microsoft.com/office/officeart/2016/7/layout/RepeatingBendingProcessNew"/>
    <dgm:cxn modelId="{3A0E86CC-B767-4A88-BF94-541263480A98}" type="presParOf" srcId="{B5E2D2E5-CCBE-4180-B25E-F536F47EAE71}" destId="{7E538066-44BB-4224-ABCA-734928ED169B}" srcOrd="1" destOrd="0" presId="urn:microsoft.com/office/officeart/2016/7/layout/RepeatingBendingProcessNew"/>
    <dgm:cxn modelId="{329597B3-0CDB-480B-A9D3-5C432D64D84F}" type="presParOf" srcId="{7E538066-44BB-4224-ABCA-734928ED169B}" destId="{0BAA0CC4-E813-4112-BEF3-F32CB44EA432}" srcOrd="0" destOrd="0" presId="urn:microsoft.com/office/officeart/2016/7/layout/RepeatingBendingProcessNew"/>
    <dgm:cxn modelId="{E6A37D62-A534-4D24-B16F-489083F2930E}" type="presParOf" srcId="{B5E2D2E5-CCBE-4180-B25E-F536F47EAE71}" destId="{26BA8FE6-231E-453B-A3BE-C99D3E536110}" srcOrd="2" destOrd="0" presId="urn:microsoft.com/office/officeart/2016/7/layout/RepeatingBendingProcessNew"/>
    <dgm:cxn modelId="{B185A442-BC67-4348-9216-05219B6562AC}" type="presParOf" srcId="{B5E2D2E5-CCBE-4180-B25E-F536F47EAE71}" destId="{7CD5E689-F5A1-4BED-979D-B9249F13A656}" srcOrd="3" destOrd="0" presId="urn:microsoft.com/office/officeart/2016/7/layout/RepeatingBendingProcessNew"/>
    <dgm:cxn modelId="{4175A4E4-AD0D-4D24-B009-9BA9928B2A9E}" type="presParOf" srcId="{7CD5E689-F5A1-4BED-979D-B9249F13A656}" destId="{C33CB0D4-1060-4145-9A7C-F6CFC87FEFB6}" srcOrd="0" destOrd="0" presId="urn:microsoft.com/office/officeart/2016/7/layout/RepeatingBendingProcessNew"/>
    <dgm:cxn modelId="{9468D20E-1B03-4651-A10F-7E8C292C4BD7}" type="presParOf" srcId="{B5E2D2E5-CCBE-4180-B25E-F536F47EAE71}" destId="{EB5F3D9F-2928-4B95-909B-7A6C930A6F0C}" srcOrd="4" destOrd="0" presId="urn:microsoft.com/office/officeart/2016/7/layout/RepeatingBendingProcessNew"/>
    <dgm:cxn modelId="{A45B46CE-241E-40BD-B1BA-C16FAFC5EB00}" type="presParOf" srcId="{B5E2D2E5-CCBE-4180-B25E-F536F47EAE71}" destId="{1E1DFCB4-C829-44E9-9E88-811F68D292CD}" srcOrd="5" destOrd="0" presId="urn:microsoft.com/office/officeart/2016/7/layout/RepeatingBendingProcessNew"/>
    <dgm:cxn modelId="{BDD59CA2-EB61-4609-9293-B9C0229BAC76}" type="presParOf" srcId="{1E1DFCB4-C829-44E9-9E88-811F68D292CD}" destId="{1573A5C5-5C88-4308-9A2D-CBD3BCB4D588}" srcOrd="0" destOrd="0" presId="urn:microsoft.com/office/officeart/2016/7/layout/RepeatingBendingProcessNew"/>
    <dgm:cxn modelId="{D234F00A-A620-474B-AC3D-72208CA6A883}" type="presParOf" srcId="{B5E2D2E5-CCBE-4180-B25E-F536F47EAE71}" destId="{C3399D37-4EB8-44F8-A78D-A6325203676E}" srcOrd="6" destOrd="0" presId="urn:microsoft.com/office/officeart/2016/7/layout/RepeatingBendingProcessNew"/>
    <dgm:cxn modelId="{1B8639DD-A6D2-4679-A07B-6A13327E38C5}" type="presParOf" srcId="{B5E2D2E5-CCBE-4180-B25E-F536F47EAE71}" destId="{96544E6F-067A-4228-9158-80393903B701}" srcOrd="7" destOrd="0" presId="urn:microsoft.com/office/officeart/2016/7/layout/RepeatingBendingProcessNew"/>
    <dgm:cxn modelId="{5F98B748-8EB8-4C44-A415-89224D558506}" type="presParOf" srcId="{96544E6F-067A-4228-9158-80393903B701}" destId="{8FEF0914-F070-4854-947F-9052BB57AE82}" srcOrd="0" destOrd="0" presId="urn:microsoft.com/office/officeart/2016/7/layout/RepeatingBendingProcessNew"/>
    <dgm:cxn modelId="{776878AD-8B00-4607-B947-FD8A972F95EF}" type="presParOf" srcId="{B5E2D2E5-CCBE-4180-B25E-F536F47EAE71}" destId="{DA1669DC-71B1-4E96-80A6-A78F53A9B9D1}" srcOrd="8" destOrd="0" presId="urn:microsoft.com/office/officeart/2016/7/layout/RepeatingBendingProcessNew"/>
    <dgm:cxn modelId="{06B640B6-279E-4FDC-9368-5FF2BC445F38}" type="presParOf" srcId="{B5E2D2E5-CCBE-4180-B25E-F536F47EAE71}" destId="{3794BB2D-3ECD-448E-9BBD-3123E75871F3}" srcOrd="9" destOrd="0" presId="urn:microsoft.com/office/officeart/2016/7/layout/RepeatingBendingProcessNew"/>
    <dgm:cxn modelId="{0961DC4F-5984-48B7-9663-52A24191979B}" type="presParOf" srcId="{3794BB2D-3ECD-448E-9BBD-3123E75871F3}" destId="{3CDAFCE5-4F35-4E25-8143-0F49B94FC7CE}" srcOrd="0" destOrd="0" presId="urn:microsoft.com/office/officeart/2016/7/layout/RepeatingBendingProcessNew"/>
    <dgm:cxn modelId="{E822CEB5-7B70-407D-89DB-D1485DCBDDE2}" type="presParOf" srcId="{B5E2D2E5-CCBE-4180-B25E-F536F47EAE71}" destId="{27BCE7A5-EB78-4B9B-BD77-4C738F73355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Animal Agriculture</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dirty="0">
              <a:latin typeface="Arial" panose="020B0604020202020204" pitchFamily="34" charset="0"/>
              <a:cs typeface="Arial" panose="020B0604020202020204" pitchFamily="34" charset="0"/>
            </a:rPr>
            <a:t>Citizenship &amp; Civic Education &amp; Community Service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dirty="0">
              <a:latin typeface="Arial" panose="020B0604020202020204" pitchFamily="34" charset="0"/>
              <a:cs typeface="Arial" panose="020B0604020202020204" pitchFamily="34" charset="0"/>
            </a:rPr>
            <a:t>Visual &amp; </a:t>
          </a:r>
          <a:r>
            <a:rPr lang="en-US" b="1">
              <a:latin typeface="Arial" panose="020B0604020202020204" pitchFamily="34" charset="0"/>
              <a:cs typeface="Arial" panose="020B0604020202020204" pitchFamily="34" charset="0"/>
            </a:rPr>
            <a:t>Performance Arts</a:t>
          </a:r>
          <a:endParaRPr lang="en-US" b="1" dirty="0">
            <a:latin typeface="Arial" panose="020B0604020202020204" pitchFamily="34" charset="0"/>
            <a:cs typeface="Arial" panose="020B0604020202020204" pitchFamily="34" charset="0"/>
          </a:endParaRP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9EBB9F87-D2BF-4447-A834-93B43EB6B4AC}" type="pres">
      <dgm:prSet presAssocID="{B76C6860-4AB6-4891-9792-FEB1A55DF0EB}" presName="diagram" presStyleCnt="0">
        <dgm:presLayoutVars>
          <dgm:dir/>
          <dgm:resizeHandles val="exact"/>
        </dgm:presLayoutVars>
      </dgm:prSet>
      <dgm:spPr/>
    </dgm:pt>
    <dgm:pt modelId="{263E86D3-81F3-4D77-9590-8B381CF282DF}" type="pres">
      <dgm:prSet presAssocID="{9262C9D0-9D0E-4E06-97D7-889B47CBECB8}" presName="node" presStyleLbl="node1" presStyleIdx="0" presStyleCnt="25">
        <dgm:presLayoutVars>
          <dgm:bulletEnabled val="1"/>
        </dgm:presLayoutVars>
      </dgm:prSet>
      <dgm:spPr/>
    </dgm:pt>
    <dgm:pt modelId="{F69BB984-7687-446C-B13F-AD24DB8C0271}" type="pres">
      <dgm:prSet presAssocID="{7D0E1436-04D5-4F75-9BB4-041594A933EA}" presName="sibTrans" presStyleCnt="0"/>
      <dgm:spPr/>
    </dgm:pt>
    <dgm:pt modelId="{B345CB88-99F8-4288-BDF1-7640FFD8BC73}" type="pres">
      <dgm:prSet presAssocID="{54D933C7-98E6-4619-83E2-4AA41398C1CF}" presName="node" presStyleLbl="node1" presStyleIdx="1" presStyleCnt="25">
        <dgm:presLayoutVars>
          <dgm:bulletEnabled val="1"/>
        </dgm:presLayoutVars>
      </dgm:prSet>
      <dgm:spPr/>
    </dgm:pt>
    <dgm:pt modelId="{1DEAAEAE-DAE9-4424-A8E5-A9FEED9346BC}" type="pres">
      <dgm:prSet presAssocID="{BEAE7EB6-01AC-44C9-AA61-A6E34FB6CF11}" presName="sibTrans" presStyleCnt="0"/>
      <dgm:spPr/>
    </dgm:pt>
    <dgm:pt modelId="{DC54FC9E-D484-4792-9ECF-90A67016EC7E}" type="pres">
      <dgm:prSet presAssocID="{57DE4F20-381B-4C9F-BF14-97EE811B342E}" presName="node" presStyleLbl="node1" presStyleIdx="2" presStyleCnt="25">
        <dgm:presLayoutVars>
          <dgm:bulletEnabled val="1"/>
        </dgm:presLayoutVars>
      </dgm:prSet>
      <dgm:spPr/>
    </dgm:pt>
    <dgm:pt modelId="{37B4E272-E1E7-476A-B6FD-061700BB12D3}" type="pres">
      <dgm:prSet presAssocID="{B922B1FD-1E79-42E4-9C00-D40E5F5B5584}" presName="sibTrans" presStyleCnt="0"/>
      <dgm:spPr/>
    </dgm:pt>
    <dgm:pt modelId="{E8C026A5-75D3-43D1-B098-3551FA5EC216}" type="pres">
      <dgm:prSet presAssocID="{C6069810-E554-4552-9FE7-855915F34683}" presName="node" presStyleLbl="node1" presStyleIdx="3" presStyleCnt="25">
        <dgm:presLayoutVars>
          <dgm:bulletEnabled val="1"/>
        </dgm:presLayoutVars>
      </dgm:prSet>
      <dgm:spPr/>
    </dgm:pt>
    <dgm:pt modelId="{AE8A72E2-A942-4D83-9648-0A7C89543B64}" type="pres">
      <dgm:prSet presAssocID="{AB40B5AA-229F-4261-9D04-1039F7D9F588}" presName="sibTrans" presStyleCnt="0"/>
      <dgm:spPr/>
    </dgm:pt>
    <dgm:pt modelId="{8A5AE985-B6F3-4411-92B0-1728605C2E34}" type="pres">
      <dgm:prSet presAssocID="{C94FB088-5488-4966-A741-FECD7679A830}" presName="node" presStyleLbl="node1" presStyleIdx="4" presStyleCnt="25">
        <dgm:presLayoutVars>
          <dgm:bulletEnabled val="1"/>
        </dgm:presLayoutVars>
      </dgm:prSet>
      <dgm:spPr/>
    </dgm:pt>
    <dgm:pt modelId="{B53C0521-B1AA-42B8-84A1-CBD9C0B47874}" type="pres">
      <dgm:prSet presAssocID="{DF526C43-4964-4546-8B70-2045BAD7D4D9}" presName="sibTrans" presStyleCnt="0"/>
      <dgm:spPr/>
    </dgm:pt>
    <dgm:pt modelId="{03FC5D6B-4B86-4E69-ADC5-F465A829B08A}" type="pres">
      <dgm:prSet presAssocID="{8AF5AE40-8A52-41A5-B4CC-2A2BB2F0296B}" presName="node" presStyleLbl="node1" presStyleIdx="5" presStyleCnt="25">
        <dgm:presLayoutVars>
          <dgm:bulletEnabled val="1"/>
        </dgm:presLayoutVars>
      </dgm:prSet>
      <dgm:spPr/>
    </dgm:pt>
    <dgm:pt modelId="{AEF16BFB-6EAB-4527-B197-9F0F243FBC22}" type="pres">
      <dgm:prSet presAssocID="{94D82A18-69A4-459E-BA15-EB195783E638}" presName="sibTrans" presStyleCnt="0"/>
      <dgm:spPr/>
    </dgm:pt>
    <dgm:pt modelId="{11068623-CD13-4AE1-B93E-06849DCA2965}" type="pres">
      <dgm:prSet presAssocID="{E367B4CE-3EE3-403B-819C-42C5A08D9AE8}" presName="node" presStyleLbl="node1" presStyleIdx="6" presStyleCnt="25">
        <dgm:presLayoutVars>
          <dgm:bulletEnabled val="1"/>
        </dgm:presLayoutVars>
      </dgm:prSet>
      <dgm:spPr/>
    </dgm:pt>
    <dgm:pt modelId="{BBBD5067-C52D-4883-A77C-272AA0B88F20}" type="pres">
      <dgm:prSet presAssocID="{ED6B015D-C04F-4437-98D1-AB0A98D01B53}" presName="sibTrans" presStyleCnt="0"/>
      <dgm:spPr/>
    </dgm:pt>
    <dgm:pt modelId="{165DA695-8220-4034-ADDF-757710609893}" type="pres">
      <dgm:prSet presAssocID="{253F02E8-BFEC-40F9-B013-8C3B965EFA0E}" presName="node" presStyleLbl="node1" presStyleIdx="7" presStyleCnt="25">
        <dgm:presLayoutVars>
          <dgm:bulletEnabled val="1"/>
        </dgm:presLayoutVars>
      </dgm:prSet>
      <dgm:spPr/>
    </dgm:pt>
    <dgm:pt modelId="{5BC1222D-8ADB-47D9-815D-68B687D443CB}" type="pres">
      <dgm:prSet presAssocID="{DA657859-0AD2-4FD2-B992-F485408E91F4}" presName="sibTrans" presStyleCnt="0"/>
      <dgm:spPr/>
    </dgm:pt>
    <dgm:pt modelId="{A6050C24-23BE-41CB-A784-8480E12D0B77}" type="pres">
      <dgm:prSet presAssocID="{B1809DE8-F521-46B7-A8A3-4306AF0424D5}" presName="node" presStyleLbl="node1" presStyleIdx="8" presStyleCnt="25">
        <dgm:presLayoutVars>
          <dgm:bulletEnabled val="1"/>
        </dgm:presLayoutVars>
      </dgm:prSet>
      <dgm:spPr/>
    </dgm:pt>
    <dgm:pt modelId="{315D57AF-02D6-46D4-A780-3299D8922831}" type="pres">
      <dgm:prSet presAssocID="{3A65FEA2-E78A-47EE-8D20-910A71265FBF}" presName="sibTrans" presStyleCnt="0"/>
      <dgm:spPr/>
    </dgm:pt>
    <dgm:pt modelId="{79A7D4DF-5B67-4AE0-B454-8770C91F9909}" type="pres">
      <dgm:prSet presAssocID="{D9A93A67-B915-43E3-A6B9-91869C21AC94}" presName="node" presStyleLbl="node1" presStyleIdx="9" presStyleCnt="25">
        <dgm:presLayoutVars>
          <dgm:bulletEnabled val="1"/>
        </dgm:presLayoutVars>
      </dgm:prSet>
      <dgm:spPr/>
    </dgm:pt>
    <dgm:pt modelId="{102FE07D-1BCB-44EC-8F25-9B0D7C11AFAE}" type="pres">
      <dgm:prSet presAssocID="{1C191856-34E6-4D02-BA76-D57D296A7666}" presName="sibTrans" presStyleCnt="0"/>
      <dgm:spPr/>
    </dgm:pt>
    <dgm:pt modelId="{59E9F01E-1464-4305-99E6-612391923D58}" type="pres">
      <dgm:prSet presAssocID="{30C4C5F6-1E09-4549-9D68-05EE5939EE2A}" presName="node" presStyleLbl="node1" presStyleIdx="10" presStyleCnt="25">
        <dgm:presLayoutVars>
          <dgm:bulletEnabled val="1"/>
        </dgm:presLayoutVars>
      </dgm:prSet>
      <dgm:spPr/>
    </dgm:pt>
    <dgm:pt modelId="{2F94C55F-1D1F-4717-96CA-D9B36C2B2E93}" type="pres">
      <dgm:prSet presAssocID="{A92B6164-584B-4309-9386-96027B0140E1}" presName="sibTrans" presStyleCnt="0"/>
      <dgm:spPr/>
    </dgm:pt>
    <dgm:pt modelId="{370FE27B-A986-4715-8B6F-C3D395E22036}" type="pres">
      <dgm:prSet presAssocID="{CA09F9ED-DF4E-4CF9-AC4C-88769F01B66B}" presName="node" presStyleLbl="node1" presStyleIdx="11" presStyleCnt="25">
        <dgm:presLayoutVars>
          <dgm:bulletEnabled val="1"/>
        </dgm:presLayoutVars>
      </dgm:prSet>
      <dgm:spPr/>
    </dgm:pt>
    <dgm:pt modelId="{BFC288E1-4877-4BDB-A564-22299239456D}" type="pres">
      <dgm:prSet presAssocID="{DF30233A-C784-48B1-86A7-3FDB126DA7CF}" presName="sibTrans" presStyleCnt="0"/>
      <dgm:spPr/>
    </dgm:pt>
    <dgm:pt modelId="{DAE48069-F527-4E0E-BA1F-77CD4B091A54}" type="pres">
      <dgm:prSet presAssocID="{0DE6CFB0-9B49-45F8-836E-D9E89F611728}" presName="node" presStyleLbl="node1" presStyleIdx="12" presStyleCnt="25">
        <dgm:presLayoutVars>
          <dgm:bulletEnabled val="1"/>
        </dgm:presLayoutVars>
      </dgm:prSet>
      <dgm:spPr/>
    </dgm:pt>
    <dgm:pt modelId="{17AC4597-CBB1-4CB8-AE78-0F9BE6DFC3BB}" type="pres">
      <dgm:prSet presAssocID="{D1839E0E-C0A9-41DD-8F9B-E4AE60DDED1C}" presName="sibTrans" presStyleCnt="0"/>
      <dgm:spPr/>
    </dgm:pt>
    <dgm:pt modelId="{471220D6-2840-4E1C-BADC-11693A4A38A2}" type="pres">
      <dgm:prSet presAssocID="{AF033DF3-EB2B-4EED-B9C1-4CDF0D4AEC0A}" presName="node" presStyleLbl="node1" presStyleIdx="13" presStyleCnt="25">
        <dgm:presLayoutVars>
          <dgm:bulletEnabled val="1"/>
        </dgm:presLayoutVars>
      </dgm:prSet>
      <dgm:spPr/>
    </dgm:pt>
    <dgm:pt modelId="{ED40DEB1-55F8-4535-9651-06122BC16004}" type="pres">
      <dgm:prSet presAssocID="{1CF4D878-AF80-4F07-8F8C-5332B992178E}" presName="sibTrans" presStyleCnt="0"/>
      <dgm:spPr/>
    </dgm:pt>
    <dgm:pt modelId="{6CCF1EE9-98E0-4D73-86DF-264E04149086}" type="pres">
      <dgm:prSet presAssocID="{1183416A-49FC-46B3-B95A-D7BFB57C61B9}" presName="node" presStyleLbl="node1" presStyleIdx="14" presStyleCnt="25">
        <dgm:presLayoutVars>
          <dgm:bulletEnabled val="1"/>
        </dgm:presLayoutVars>
      </dgm:prSet>
      <dgm:spPr/>
    </dgm:pt>
    <dgm:pt modelId="{EBAEBA5E-B9ED-4F0D-A916-9743D2DF09FA}" type="pres">
      <dgm:prSet presAssocID="{18C2F0CE-AE36-45F6-9DFF-4B61A1F1EBCC}" presName="sibTrans" presStyleCnt="0"/>
      <dgm:spPr/>
    </dgm:pt>
    <dgm:pt modelId="{F792574F-5BCC-4960-BE8D-CDD149FCD6F8}" type="pres">
      <dgm:prSet presAssocID="{8B5D34F2-E0BC-48B3-9CE3-1E03A1BEC7C8}" presName="node" presStyleLbl="node1" presStyleIdx="15" presStyleCnt="25">
        <dgm:presLayoutVars>
          <dgm:bulletEnabled val="1"/>
        </dgm:presLayoutVars>
      </dgm:prSet>
      <dgm:spPr/>
    </dgm:pt>
    <dgm:pt modelId="{3DE8512F-3470-4094-A761-BF03B87AC039}" type="pres">
      <dgm:prSet presAssocID="{44240A1C-C70E-44A2-972C-21C870B9BEBC}" presName="sibTrans" presStyleCnt="0"/>
      <dgm:spPr/>
    </dgm:pt>
    <dgm:pt modelId="{4B00A858-AADA-4C3C-9D71-BBF97D566D29}" type="pres">
      <dgm:prSet presAssocID="{F59C95A6-BB25-4176-8354-F8FDDD80F14C}" presName="node" presStyleLbl="node1" presStyleIdx="16" presStyleCnt="25">
        <dgm:presLayoutVars>
          <dgm:bulletEnabled val="1"/>
        </dgm:presLayoutVars>
      </dgm:prSet>
      <dgm:spPr/>
    </dgm:pt>
    <dgm:pt modelId="{DA7648DA-48CE-4A60-A9F7-E16F93F9361C}" type="pres">
      <dgm:prSet presAssocID="{334AB761-68DC-43CA-8FF6-D586FF84D089}" presName="sibTrans" presStyleCnt="0"/>
      <dgm:spPr/>
    </dgm:pt>
    <dgm:pt modelId="{427CDC38-178B-428B-93F2-30017F29015B}" type="pres">
      <dgm:prSet presAssocID="{63C71AAB-6AE7-42CD-9EEF-33E5EEF87015}" presName="node" presStyleLbl="node1" presStyleIdx="17" presStyleCnt="25">
        <dgm:presLayoutVars>
          <dgm:bulletEnabled val="1"/>
        </dgm:presLayoutVars>
      </dgm:prSet>
      <dgm:spPr/>
    </dgm:pt>
    <dgm:pt modelId="{683EEC1E-24C7-47EF-B3E8-8506807CEDEA}" type="pres">
      <dgm:prSet presAssocID="{FF636D9E-A7D4-4D7A-8515-280CA5F1A18D}" presName="sibTrans" presStyleCnt="0"/>
      <dgm:spPr/>
    </dgm:pt>
    <dgm:pt modelId="{C88F2C09-51C3-4B03-AE8D-DCEEE97D7059}" type="pres">
      <dgm:prSet presAssocID="{1662C8B0-114B-4C3B-AD0F-128EBC025B87}" presName="node" presStyleLbl="node1" presStyleIdx="18" presStyleCnt="25">
        <dgm:presLayoutVars>
          <dgm:bulletEnabled val="1"/>
        </dgm:presLayoutVars>
      </dgm:prSet>
      <dgm:spPr/>
    </dgm:pt>
    <dgm:pt modelId="{A6B2E33B-4B75-409A-96F9-BAC4FFD232B0}" type="pres">
      <dgm:prSet presAssocID="{B1FB22CF-7B6B-4C0A-B468-A41E0074758C}" presName="sibTrans" presStyleCnt="0"/>
      <dgm:spPr/>
    </dgm:pt>
    <dgm:pt modelId="{C42AFF0F-CD8E-44CF-8F81-648145B2CC6F}" type="pres">
      <dgm:prSet presAssocID="{EC6C68F2-82C6-4819-A5FD-DA50351063EE}" presName="node" presStyleLbl="node1" presStyleIdx="19" presStyleCnt="25">
        <dgm:presLayoutVars>
          <dgm:bulletEnabled val="1"/>
        </dgm:presLayoutVars>
      </dgm:prSet>
      <dgm:spPr/>
    </dgm:pt>
    <dgm:pt modelId="{295E972A-BD02-4B72-A9C4-FBEF2D7EFAC5}" type="pres">
      <dgm:prSet presAssocID="{2652EA9D-215E-4E4A-841C-C56C9E5463B3}" presName="sibTrans" presStyleCnt="0"/>
      <dgm:spPr/>
    </dgm:pt>
    <dgm:pt modelId="{2DF5A70C-C03B-4BEC-98F6-8952D823910C}" type="pres">
      <dgm:prSet presAssocID="{225281B4-6927-4E5F-8C9E-F230EADC05A4}" presName="node" presStyleLbl="node1" presStyleIdx="20" presStyleCnt="25">
        <dgm:presLayoutVars>
          <dgm:bulletEnabled val="1"/>
        </dgm:presLayoutVars>
      </dgm:prSet>
      <dgm:spPr/>
    </dgm:pt>
    <dgm:pt modelId="{43FAC652-BB65-4F39-ADEA-A59A22855ED1}" type="pres">
      <dgm:prSet presAssocID="{64BF1095-1E42-4AA1-9FE7-9ED891315610}" presName="sibTrans" presStyleCnt="0"/>
      <dgm:spPr/>
    </dgm:pt>
    <dgm:pt modelId="{87BF7E09-D522-47A8-B0DE-9A6A5C0967BB}" type="pres">
      <dgm:prSet presAssocID="{6DE9A9F2-2B75-43AE-A904-0E6270E59227}" presName="node" presStyleLbl="node1" presStyleIdx="21" presStyleCnt="25">
        <dgm:presLayoutVars>
          <dgm:bulletEnabled val="1"/>
        </dgm:presLayoutVars>
      </dgm:prSet>
      <dgm:spPr/>
    </dgm:pt>
    <dgm:pt modelId="{22AEAEFD-1C43-496A-BC54-110C6394A058}" type="pres">
      <dgm:prSet presAssocID="{A30764F5-A9B9-4F08-BC53-13E724ADD7AF}" presName="sibTrans" presStyleCnt="0"/>
      <dgm:spPr/>
    </dgm:pt>
    <dgm:pt modelId="{D148BFE0-9E38-432D-85F6-6B6C7989F30D}" type="pres">
      <dgm:prSet presAssocID="{7DDD75CA-5637-4490-969B-EE10F72B7FCB}" presName="node" presStyleLbl="node1" presStyleIdx="22" presStyleCnt="25">
        <dgm:presLayoutVars>
          <dgm:bulletEnabled val="1"/>
        </dgm:presLayoutVars>
      </dgm:prSet>
      <dgm:spPr/>
    </dgm:pt>
    <dgm:pt modelId="{EE72E44C-12D2-4825-81CC-A9D4912ABBA5}" type="pres">
      <dgm:prSet presAssocID="{D3FE8C9C-5635-4CEA-8FFB-55FE328A3714}" presName="sibTrans" presStyleCnt="0"/>
      <dgm:spPr/>
    </dgm:pt>
    <dgm:pt modelId="{C202E32E-B2E1-459D-AEC7-AF9F2EB80DAE}" type="pres">
      <dgm:prSet presAssocID="{9ACCC4A0-138D-4472-AC65-6412CD6F974E}" presName="node" presStyleLbl="node1" presStyleIdx="23" presStyleCnt="25">
        <dgm:presLayoutVars>
          <dgm:bulletEnabled val="1"/>
        </dgm:presLayoutVars>
      </dgm:prSet>
      <dgm:spPr/>
    </dgm:pt>
    <dgm:pt modelId="{448F8CC5-74C5-43C4-8A6F-F1C7F5C638F7}" type="pres">
      <dgm:prSet presAssocID="{E7AEC053-2C87-4BEC-A023-0979DC2528F4}" presName="sibTrans" presStyleCnt="0"/>
      <dgm:spPr/>
    </dgm:pt>
    <dgm:pt modelId="{D35A76A2-F66E-49BB-8470-CAA27B00A3F1}" type="pres">
      <dgm:prSet presAssocID="{3A9EE909-96D5-4D11-A280-7AEDA1ABB842}" presName="node" presStyleLbl="node1" presStyleIdx="24" presStyleCnt="25">
        <dgm:presLayoutVars>
          <dgm:bulletEnabled val="1"/>
        </dgm:presLayoutVars>
      </dgm:prSet>
      <dgm:spPr/>
    </dgm:pt>
  </dgm:ptLst>
  <dgm:cxnLst>
    <dgm:cxn modelId="{F6A4EB0F-8092-4E00-92D8-3E0359878BF0}" srcId="{B76C6860-4AB6-4891-9792-FEB1A55DF0EB}" destId="{9262C9D0-9D0E-4E06-97D7-889B47CBECB8}" srcOrd="0" destOrd="0" parTransId="{245AD8E0-0287-4AD3-9E78-22BCF70A41A9}" sibTransId="{7D0E1436-04D5-4F75-9BB4-041594A933EA}"/>
    <dgm:cxn modelId="{93B04E19-9013-428A-A441-C26810360FF5}" srcId="{B76C6860-4AB6-4891-9792-FEB1A55DF0EB}" destId="{9ACCC4A0-138D-4472-AC65-6412CD6F974E}" srcOrd="23" destOrd="0" parTransId="{023F6EFB-B014-4C9E-9090-CF63DAA9E2B6}" sibTransId="{E7AEC053-2C87-4BEC-A023-0979DC2528F4}"/>
    <dgm:cxn modelId="{D9248519-B1F0-49E9-B403-DDBCD169FDF4}" type="presOf" srcId="{225281B4-6927-4E5F-8C9E-F230EADC05A4}" destId="{2DF5A70C-C03B-4BEC-98F6-8952D823910C}" srcOrd="0" destOrd="0" presId="urn:microsoft.com/office/officeart/2005/8/layout/default"/>
    <dgm:cxn modelId="{CBC1651E-A122-4DB5-87CF-F179E8234647}" srcId="{B76C6860-4AB6-4891-9792-FEB1A55DF0EB}" destId="{C6069810-E554-4552-9FE7-855915F34683}" srcOrd="3" destOrd="0" parTransId="{266BA3AB-005B-472A-97FF-361795F170D6}" sibTransId="{AB40B5AA-229F-4261-9D04-1039F7D9F588}"/>
    <dgm:cxn modelId="{200DD81E-FD1B-4A17-B74E-379AC0C2E797}" type="presOf" srcId="{30C4C5F6-1E09-4549-9D68-05EE5939EE2A}" destId="{59E9F01E-1464-4305-99E6-612391923D58}" srcOrd="0" destOrd="0" presId="urn:microsoft.com/office/officeart/2005/8/layout/default"/>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AC45F937-1EBB-427E-94D1-489E32854EBA}" type="presOf" srcId="{1183416A-49FC-46B3-B95A-D7BFB57C61B9}" destId="{6CCF1EE9-98E0-4D73-86DF-264E04149086}" srcOrd="0" destOrd="0" presId="urn:microsoft.com/office/officeart/2005/8/layout/default"/>
    <dgm:cxn modelId="{2CA93F3C-6D45-4D38-AA46-8E753913EE00}" type="presOf" srcId="{EC6C68F2-82C6-4819-A5FD-DA50351063EE}" destId="{C42AFF0F-CD8E-44CF-8F81-648145B2CC6F}" srcOrd="0" destOrd="0" presId="urn:microsoft.com/office/officeart/2005/8/layout/default"/>
    <dgm:cxn modelId="{2EDCB562-C0D2-4FBF-A6A3-D55260F6E82D}" type="presOf" srcId="{57DE4F20-381B-4C9F-BF14-97EE811B342E}" destId="{DC54FC9E-D484-4792-9ECF-90A67016EC7E}" srcOrd="0" destOrd="0" presId="urn:microsoft.com/office/officeart/2005/8/layout/default"/>
    <dgm:cxn modelId="{3B884063-F236-4F33-903C-A41445FD8309}" type="presOf" srcId="{CA09F9ED-DF4E-4CF9-AC4C-88769F01B66B}" destId="{370FE27B-A986-4715-8B6F-C3D395E22036}"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90DB8343-1A00-433B-B4E3-8CC27012BBE5}" type="presOf" srcId="{D9A93A67-B915-43E3-A6B9-91869C21AC94}" destId="{79A7D4DF-5B67-4AE0-B454-8770C91F9909}" srcOrd="0" destOrd="0" presId="urn:microsoft.com/office/officeart/2005/8/layout/default"/>
    <dgm:cxn modelId="{09A2AE63-D37C-4E4F-8315-338F20E0D21A}" type="presOf" srcId="{AF033DF3-EB2B-4EED-B9C1-4CDF0D4AEC0A}" destId="{471220D6-2840-4E1C-BADC-11693A4A38A2}"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091A5F4B-5AAD-49A5-AEF6-9D3CA1D307BF}" type="presOf" srcId="{9ACCC4A0-138D-4472-AC65-6412CD6F974E}" destId="{C202E32E-B2E1-459D-AEC7-AF9F2EB80DAE}" srcOrd="0" destOrd="0" presId="urn:microsoft.com/office/officeart/2005/8/layout/default"/>
    <dgm:cxn modelId="{5B373251-FFAF-48DC-B81F-7A6F98FCBF8E}" type="presOf" srcId="{0DE6CFB0-9B49-45F8-836E-D9E89F611728}" destId="{DAE48069-F527-4E0E-BA1F-77CD4B091A54}" srcOrd="0" destOrd="0" presId="urn:microsoft.com/office/officeart/2005/8/layout/default"/>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3A331B7B-91B5-4B5F-ACB8-7D64C5FB07E6}" type="presOf" srcId="{C94FB088-5488-4966-A741-FECD7679A830}" destId="{8A5AE985-B6F3-4411-92B0-1728605C2E34}"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713E7288-484D-43C3-B9A7-57C692F40C09}" type="presOf" srcId="{9262C9D0-9D0E-4E06-97D7-889B47CBECB8}" destId="{263E86D3-81F3-4D77-9590-8B381CF282DF}" srcOrd="0" destOrd="0" presId="urn:microsoft.com/office/officeart/2005/8/layout/default"/>
    <dgm:cxn modelId="{6A297B88-E258-433A-8AEA-FBF914F63BB1}" type="presOf" srcId="{63C71AAB-6AE7-42CD-9EEF-33E5EEF87015}" destId="{427CDC38-178B-428B-93F2-30017F29015B}" srcOrd="0" destOrd="0" presId="urn:microsoft.com/office/officeart/2005/8/layout/default"/>
    <dgm:cxn modelId="{A64AE58F-25F7-4664-88BF-E4B53E98471A}" type="presOf" srcId="{E367B4CE-3EE3-403B-819C-42C5A08D9AE8}" destId="{11068623-CD13-4AE1-B93E-06849DCA2965}" srcOrd="0" destOrd="0" presId="urn:microsoft.com/office/officeart/2005/8/layout/default"/>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FBE9D99-891D-481C-B3F9-B4C24312E60D}" srcId="{B76C6860-4AB6-4891-9792-FEB1A55DF0EB}" destId="{F59C95A6-BB25-4176-8354-F8FDDD80F14C}" srcOrd="16" destOrd="0" parTransId="{449B2961-9591-4D05-B791-8047F5A93452}" sibTransId="{334AB761-68DC-43CA-8FF6-D586FF84D089}"/>
    <dgm:cxn modelId="{E127EC9E-EC1C-440C-8750-9A1E35033503}" type="presOf" srcId="{6DE9A9F2-2B75-43AE-A904-0E6270E59227}" destId="{87BF7E09-D522-47A8-B0DE-9A6A5C0967BB}" srcOrd="0" destOrd="0" presId="urn:microsoft.com/office/officeart/2005/8/layout/default"/>
    <dgm:cxn modelId="{1A513AA1-F726-4A45-8569-640810E08EBE}" type="presOf" srcId="{B1809DE8-F521-46B7-A8A3-4306AF0424D5}" destId="{A6050C24-23BE-41CB-A784-8480E12D0B77}"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E753ABAC-9BD1-4C6E-AA61-FF5A4CDD7B9E}" type="presOf" srcId="{F59C95A6-BB25-4176-8354-F8FDDD80F14C}" destId="{4B00A858-AADA-4C3C-9D71-BBF97D566D29}" srcOrd="0" destOrd="0" presId="urn:microsoft.com/office/officeart/2005/8/layout/default"/>
    <dgm:cxn modelId="{3BCE17AE-8041-4E3C-BF37-DB235B1CEB97}" srcId="{B76C6860-4AB6-4891-9792-FEB1A55DF0EB}" destId="{B1809DE8-F521-46B7-A8A3-4306AF0424D5}" srcOrd="8" destOrd="0" parTransId="{2216CCB2-D8C5-4671-86CA-E77CDD749A3B}" sibTransId="{3A65FEA2-E78A-47EE-8D20-910A71265FBF}"/>
    <dgm:cxn modelId="{8CF5D7B3-592E-42CB-B06E-3E9597D4E8AD}" type="presOf" srcId="{54D933C7-98E6-4619-83E2-4AA41398C1CF}" destId="{B345CB88-99F8-4288-BDF1-7640FFD8BC73}" srcOrd="0" destOrd="0" presId="urn:microsoft.com/office/officeart/2005/8/layout/default"/>
    <dgm:cxn modelId="{9E42A9BB-55CB-47C3-8D6E-9CF5AE250A8F}" type="presOf" srcId="{3A9EE909-96D5-4D11-A280-7AEDA1ABB842}" destId="{D35A76A2-F66E-49BB-8470-CAA27B00A3F1}"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CEEC37E1-6228-4900-9DA1-85E74F016F9D}" srcId="{B76C6860-4AB6-4891-9792-FEB1A55DF0EB}" destId="{CA09F9ED-DF4E-4CF9-AC4C-88769F01B66B}" srcOrd="11" destOrd="0" parTransId="{8592A412-0F02-4E54-92CB-3D308A976363}" sibTransId="{DF30233A-C784-48B1-86A7-3FDB126DA7CF}"/>
    <dgm:cxn modelId="{14E01AE4-2D95-4C60-B979-5F3FC12653EC}" type="presOf" srcId="{C6069810-E554-4552-9FE7-855915F34683}" destId="{E8C026A5-75D3-43D1-B098-3551FA5EC216}" srcOrd="0" destOrd="0" presId="urn:microsoft.com/office/officeart/2005/8/layout/default"/>
    <dgm:cxn modelId="{C14EA1E7-8B40-4F18-8F77-E3C3045DE541}" type="presOf" srcId="{8B5D34F2-E0BC-48B3-9CE3-1E03A1BEC7C8}" destId="{F792574F-5BCC-4960-BE8D-CDD149FCD6F8}"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A918B5F5-CCA0-48AF-AE28-BBF42635F5F9}" srcId="{B76C6860-4AB6-4891-9792-FEB1A55DF0EB}" destId="{E367B4CE-3EE3-403B-819C-42C5A08D9AE8}" srcOrd="6" destOrd="0" parTransId="{58AC0B8C-39B4-4A71-816A-01845A784243}" sibTransId="{ED6B015D-C04F-4437-98D1-AB0A98D01B53}"/>
    <dgm:cxn modelId="{80306FF6-AD5E-43E2-AA35-4185B00BD38D}" type="presOf" srcId="{B76C6860-4AB6-4891-9792-FEB1A55DF0EB}" destId="{9EBB9F87-D2BF-4447-A834-93B43EB6B4AC}" srcOrd="0" destOrd="0" presId="urn:microsoft.com/office/officeart/2005/8/layout/default"/>
    <dgm:cxn modelId="{00059FF8-4276-458D-8E4F-46A87EA0051F}" srcId="{B76C6860-4AB6-4891-9792-FEB1A55DF0EB}" destId="{1662C8B0-114B-4C3B-AD0F-128EBC025B87}" srcOrd="18" destOrd="0" parTransId="{F20D6FB0-E2B9-4A62-A03D-35C582D6FC5A}" sibTransId="{B1FB22CF-7B6B-4C0A-B468-A41E0074758C}"/>
    <dgm:cxn modelId="{B6C2D6F9-7F66-423D-BAE2-47557F8B8790}" type="presOf" srcId="{7DDD75CA-5637-4490-969B-EE10F72B7FCB}" destId="{D148BFE0-9E38-432D-85F6-6B6C7989F30D}" srcOrd="0" destOrd="0" presId="urn:microsoft.com/office/officeart/2005/8/layout/default"/>
    <dgm:cxn modelId="{769700FD-512B-486F-A4B2-0BF522CEAE9D}" type="presOf" srcId="{8AF5AE40-8A52-41A5-B4CC-2A2BB2F0296B}" destId="{03FC5D6B-4B86-4E69-ADC5-F465A829B08A}" srcOrd="0" destOrd="0" presId="urn:microsoft.com/office/officeart/2005/8/layout/default"/>
    <dgm:cxn modelId="{84ED25FF-3AB3-406C-870D-DF710D9DE8FB}" type="presOf" srcId="{1662C8B0-114B-4C3B-AD0F-128EBC025B87}" destId="{C88F2C09-51C3-4B03-AE8D-DCEEE97D7059}" srcOrd="0" destOrd="0" presId="urn:microsoft.com/office/officeart/2005/8/layout/default"/>
    <dgm:cxn modelId="{31BF9DFF-0DDE-4B16-8200-8C38DD4A239B}" type="presOf" srcId="{253F02E8-BFEC-40F9-B013-8C3B965EFA0E}" destId="{165DA695-8220-4034-ADDF-757710609893}" srcOrd="0" destOrd="0" presId="urn:microsoft.com/office/officeart/2005/8/layout/default"/>
    <dgm:cxn modelId="{75E2C9DE-F7B5-45FE-A01E-54F29AF25DCE}" type="presParOf" srcId="{9EBB9F87-D2BF-4447-A834-93B43EB6B4AC}" destId="{263E86D3-81F3-4D77-9590-8B381CF282DF}" srcOrd="0" destOrd="0" presId="urn:microsoft.com/office/officeart/2005/8/layout/default"/>
    <dgm:cxn modelId="{73621CCA-F982-4397-B794-E22C15EDBAD6}" type="presParOf" srcId="{9EBB9F87-D2BF-4447-A834-93B43EB6B4AC}" destId="{F69BB984-7687-446C-B13F-AD24DB8C0271}" srcOrd="1" destOrd="0" presId="urn:microsoft.com/office/officeart/2005/8/layout/default"/>
    <dgm:cxn modelId="{077BBE92-13DE-4C27-940F-EAA424EDF339}" type="presParOf" srcId="{9EBB9F87-D2BF-4447-A834-93B43EB6B4AC}" destId="{B345CB88-99F8-4288-BDF1-7640FFD8BC73}" srcOrd="2" destOrd="0" presId="urn:microsoft.com/office/officeart/2005/8/layout/default"/>
    <dgm:cxn modelId="{F4AEB88D-0E01-45BC-9549-B35745C2F4CF}" type="presParOf" srcId="{9EBB9F87-D2BF-4447-A834-93B43EB6B4AC}" destId="{1DEAAEAE-DAE9-4424-A8E5-A9FEED9346BC}" srcOrd="3" destOrd="0" presId="urn:microsoft.com/office/officeart/2005/8/layout/default"/>
    <dgm:cxn modelId="{E4EC9A3D-8B72-46F2-8A06-EAD4155CFF74}" type="presParOf" srcId="{9EBB9F87-D2BF-4447-A834-93B43EB6B4AC}" destId="{DC54FC9E-D484-4792-9ECF-90A67016EC7E}" srcOrd="4" destOrd="0" presId="urn:microsoft.com/office/officeart/2005/8/layout/default"/>
    <dgm:cxn modelId="{DCC5B1D5-AAD0-49A2-A37B-AADE08E98758}" type="presParOf" srcId="{9EBB9F87-D2BF-4447-A834-93B43EB6B4AC}" destId="{37B4E272-E1E7-476A-B6FD-061700BB12D3}" srcOrd="5" destOrd="0" presId="urn:microsoft.com/office/officeart/2005/8/layout/default"/>
    <dgm:cxn modelId="{42845763-E442-4841-99AB-5A4E8974C66C}" type="presParOf" srcId="{9EBB9F87-D2BF-4447-A834-93B43EB6B4AC}" destId="{E8C026A5-75D3-43D1-B098-3551FA5EC216}" srcOrd="6" destOrd="0" presId="urn:microsoft.com/office/officeart/2005/8/layout/default"/>
    <dgm:cxn modelId="{A9C3526A-E17C-4E00-A1E3-BD62840A6B60}" type="presParOf" srcId="{9EBB9F87-D2BF-4447-A834-93B43EB6B4AC}" destId="{AE8A72E2-A942-4D83-9648-0A7C89543B64}" srcOrd="7" destOrd="0" presId="urn:microsoft.com/office/officeart/2005/8/layout/default"/>
    <dgm:cxn modelId="{B1988593-625D-4548-BDDB-F9D16F4E747A}" type="presParOf" srcId="{9EBB9F87-D2BF-4447-A834-93B43EB6B4AC}" destId="{8A5AE985-B6F3-4411-92B0-1728605C2E34}" srcOrd="8" destOrd="0" presId="urn:microsoft.com/office/officeart/2005/8/layout/default"/>
    <dgm:cxn modelId="{857C7982-394E-46F6-A021-BFA63D94A67D}" type="presParOf" srcId="{9EBB9F87-D2BF-4447-A834-93B43EB6B4AC}" destId="{B53C0521-B1AA-42B8-84A1-CBD9C0B47874}" srcOrd="9" destOrd="0" presId="urn:microsoft.com/office/officeart/2005/8/layout/default"/>
    <dgm:cxn modelId="{E7D2F759-F772-4116-BC17-53379791C494}" type="presParOf" srcId="{9EBB9F87-D2BF-4447-A834-93B43EB6B4AC}" destId="{03FC5D6B-4B86-4E69-ADC5-F465A829B08A}" srcOrd="10" destOrd="0" presId="urn:microsoft.com/office/officeart/2005/8/layout/default"/>
    <dgm:cxn modelId="{CE82024D-E680-45A1-B889-9BD4049CB002}" type="presParOf" srcId="{9EBB9F87-D2BF-4447-A834-93B43EB6B4AC}" destId="{AEF16BFB-6EAB-4527-B197-9F0F243FBC22}" srcOrd="11" destOrd="0" presId="urn:microsoft.com/office/officeart/2005/8/layout/default"/>
    <dgm:cxn modelId="{4FFCD8FE-34D2-4AF5-B4C2-D03BA4042D0A}" type="presParOf" srcId="{9EBB9F87-D2BF-4447-A834-93B43EB6B4AC}" destId="{11068623-CD13-4AE1-B93E-06849DCA2965}" srcOrd="12" destOrd="0" presId="urn:microsoft.com/office/officeart/2005/8/layout/default"/>
    <dgm:cxn modelId="{54C43999-F1C1-43B8-A060-8AEBDCB25D2B}" type="presParOf" srcId="{9EBB9F87-D2BF-4447-A834-93B43EB6B4AC}" destId="{BBBD5067-C52D-4883-A77C-272AA0B88F20}" srcOrd="13" destOrd="0" presId="urn:microsoft.com/office/officeart/2005/8/layout/default"/>
    <dgm:cxn modelId="{28881863-2886-407E-B284-5C1FAC5C88C5}" type="presParOf" srcId="{9EBB9F87-D2BF-4447-A834-93B43EB6B4AC}" destId="{165DA695-8220-4034-ADDF-757710609893}" srcOrd="14" destOrd="0" presId="urn:microsoft.com/office/officeart/2005/8/layout/default"/>
    <dgm:cxn modelId="{98F997DE-452D-4646-A40F-6798028CC5A2}" type="presParOf" srcId="{9EBB9F87-D2BF-4447-A834-93B43EB6B4AC}" destId="{5BC1222D-8ADB-47D9-815D-68B687D443CB}" srcOrd="15" destOrd="0" presId="urn:microsoft.com/office/officeart/2005/8/layout/default"/>
    <dgm:cxn modelId="{746B1365-B7A9-44AD-AF87-EC7E4F897007}" type="presParOf" srcId="{9EBB9F87-D2BF-4447-A834-93B43EB6B4AC}" destId="{A6050C24-23BE-41CB-A784-8480E12D0B77}" srcOrd="16" destOrd="0" presId="urn:microsoft.com/office/officeart/2005/8/layout/default"/>
    <dgm:cxn modelId="{652544C3-B304-43FF-8AB2-3D03EA109153}" type="presParOf" srcId="{9EBB9F87-D2BF-4447-A834-93B43EB6B4AC}" destId="{315D57AF-02D6-46D4-A780-3299D8922831}" srcOrd="17" destOrd="0" presId="urn:microsoft.com/office/officeart/2005/8/layout/default"/>
    <dgm:cxn modelId="{F743DCE8-5B91-4680-B72A-DFF2C1A6F9C3}" type="presParOf" srcId="{9EBB9F87-D2BF-4447-A834-93B43EB6B4AC}" destId="{79A7D4DF-5B67-4AE0-B454-8770C91F9909}" srcOrd="18" destOrd="0" presId="urn:microsoft.com/office/officeart/2005/8/layout/default"/>
    <dgm:cxn modelId="{9A5F55C3-5D89-4316-9716-7A83ECB6995D}" type="presParOf" srcId="{9EBB9F87-D2BF-4447-A834-93B43EB6B4AC}" destId="{102FE07D-1BCB-44EC-8F25-9B0D7C11AFAE}" srcOrd="19" destOrd="0" presId="urn:microsoft.com/office/officeart/2005/8/layout/default"/>
    <dgm:cxn modelId="{52314947-EAE0-4A50-9604-781FD9193923}" type="presParOf" srcId="{9EBB9F87-D2BF-4447-A834-93B43EB6B4AC}" destId="{59E9F01E-1464-4305-99E6-612391923D58}" srcOrd="20" destOrd="0" presId="urn:microsoft.com/office/officeart/2005/8/layout/default"/>
    <dgm:cxn modelId="{54818F2C-B589-4CE1-A1AD-4285745685F6}" type="presParOf" srcId="{9EBB9F87-D2BF-4447-A834-93B43EB6B4AC}" destId="{2F94C55F-1D1F-4717-96CA-D9B36C2B2E93}" srcOrd="21" destOrd="0" presId="urn:microsoft.com/office/officeart/2005/8/layout/default"/>
    <dgm:cxn modelId="{67FB8441-42B3-46E5-AFAE-7BFEB3C1D25F}" type="presParOf" srcId="{9EBB9F87-D2BF-4447-A834-93B43EB6B4AC}" destId="{370FE27B-A986-4715-8B6F-C3D395E22036}" srcOrd="22" destOrd="0" presId="urn:microsoft.com/office/officeart/2005/8/layout/default"/>
    <dgm:cxn modelId="{2422F616-E3C7-4729-A816-09F863A02ADC}" type="presParOf" srcId="{9EBB9F87-D2BF-4447-A834-93B43EB6B4AC}" destId="{BFC288E1-4877-4BDB-A564-22299239456D}" srcOrd="23" destOrd="0" presId="urn:microsoft.com/office/officeart/2005/8/layout/default"/>
    <dgm:cxn modelId="{9AD51728-069A-4121-8A57-EFFFFE6B45CF}" type="presParOf" srcId="{9EBB9F87-D2BF-4447-A834-93B43EB6B4AC}" destId="{DAE48069-F527-4E0E-BA1F-77CD4B091A54}" srcOrd="24" destOrd="0" presId="urn:microsoft.com/office/officeart/2005/8/layout/default"/>
    <dgm:cxn modelId="{C38588D5-7714-48CF-ACFB-EEC620ED2166}" type="presParOf" srcId="{9EBB9F87-D2BF-4447-A834-93B43EB6B4AC}" destId="{17AC4597-CBB1-4CB8-AE78-0F9BE6DFC3BB}" srcOrd="25" destOrd="0" presId="urn:microsoft.com/office/officeart/2005/8/layout/default"/>
    <dgm:cxn modelId="{8E129542-052A-4DB0-8701-EA1D0DAB0B1E}" type="presParOf" srcId="{9EBB9F87-D2BF-4447-A834-93B43EB6B4AC}" destId="{471220D6-2840-4E1C-BADC-11693A4A38A2}" srcOrd="26" destOrd="0" presId="urn:microsoft.com/office/officeart/2005/8/layout/default"/>
    <dgm:cxn modelId="{3162D9DB-B422-4C40-8158-9E2BC63EB876}" type="presParOf" srcId="{9EBB9F87-D2BF-4447-A834-93B43EB6B4AC}" destId="{ED40DEB1-55F8-4535-9651-06122BC16004}" srcOrd="27" destOrd="0" presId="urn:microsoft.com/office/officeart/2005/8/layout/default"/>
    <dgm:cxn modelId="{162F6CFF-0DF6-4490-9166-41DD0145B2B2}" type="presParOf" srcId="{9EBB9F87-D2BF-4447-A834-93B43EB6B4AC}" destId="{6CCF1EE9-98E0-4D73-86DF-264E04149086}" srcOrd="28" destOrd="0" presId="urn:microsoft.com/office/officeart/2005/8/layout/default"/>
    <dgm:cxn modelId="{BBBB9C86-6CB1-49B7-8FE2-67A0C56C3650}" type="presParOf" srcId="{9EBB9F87-D2BF-4447-A834-93B43EB6B4AC}" destId="{EBAEBA5E-B9ED-4F0D-A916-9743D2DF09FA}" srcOrd="29" destOrd="0" presId="urn:microsoft.com/office/officeart/2005/8/layout/default"/>
    <dgm:cxn modelId="{845F2215-F618-4B8C-9DFE-551A835DE893}" type="presParOf" srcId="{9EBB9F87-D2BF-4447-A834-93B43EB6B4AC}" destId="{F792574F-5BCC-4960-BE8D-CDD149FCD6F8}" srcOrd="30" destOrd="0" presId="urn:microsoft.com/office/officeart/2005/8/layout/default"/>
    <dgm:cxn modelId="{3033F191-5E34-4848-935F-2E47649673EF}" type="presParOf" srcId="{9EBB9F87-D2BF-4447-A834-93B43EB6B4AC}" destId="{3DE8512F-3470-4094-A761-BF03B87AC039}" srcOrd="31" destOrd="0" presId="urn:microsoft.com/office/officeart/2005/8/layout/default"/>
    <dgm:cxn modelId="{5D53D6BD-0C5C-41B4-A52D-1DB4F0619CA5}" type="presParOf" srcId="{9EBB9F87-D2BF-4447-A834-93B43EB6B4AC}" destId="{4B00A858-AADA-4C3C-9D71-BBF97D566D29}" srcOrd="32" destOrd="0" presId="urn:microsoft.com/office/officeart/2005/8/layout/default"/>
    <dgm:cxn modelId="{5FDBB3A7-BB26-4623-A5BC-42C363CAEA01}" type="presParOf" srcId="{9EBB9F87-D2BF-4447-A834-93B43EB6B4AC}" destId="{DA7648DA-48CE-4A60-A9F7-E16F93F9361C}" srcOrd="33" destOrd="0" presId="urn:microsoft.com/office/officeart/2005/8/layout/default"/>
    <dgm:cxn modelId="{C98238A2-7311-4D6A-9900-A28A86A6912E}" type="presParOf" srcId="{9EBB9F87-D2BF-4447-A834-93B43EB6B4AC}" destId="{427CDC38-178B-428B-93F2-30017F29015B}" srcOrd="34" destOrd="0" presId="urn:microsoft.com/office/officeart/2005/8/layout/default"/>
    <dgm:cxn modelId="{4E3E0E77-6E1F-4A25-A41A-5209048F9F6A}" type="presParOf" srcId="{9EBB9F87-D2BF-4447-A834-93B43EB6B4AC}" destId="{683EEC1E-24C7-47EF-B3E8-8506807CEDEA}" srcOrd="35" destOrd="0" presId="urn:microsoft.com/office/officeart/2005/8/layout/default"/>
    <dgm:cxn modelId="{2B8C33EE-CF4A-42F2-B19D-6DC88A49ABD6}" type="presParOf" srcId="{9EBB9F87-D2BF-4447-A834-93B43EB6B4AC}" destId="{C88F2C09-51C3-4B03-AE8D-DCEEE97D7059}" srcOrd="36" destOrd="0" presId="urn:microsoft.com/office/officeart/2005/8/layout/default"/>
    <dgm:cxn modelId="{7CA06B49-E9C9-4B15-89B1-A3CC17255275}" type="presParOf" srcId="{9EBB9F87-D2BF-4447-A834-93B43EB6B4AC}" destId="{A6B2E33B-4B75-409A-96F9-BAC4FFD232B0}" srcOrd="37" destOrd="0" presId="urn:microsoft.com/office/officeart/2005/8/layout/default"/>
    <dgm:cxn modelId="{F66EE6A6-64D6-4EA0-8D3D-D52226691269}" type="presParOf" srcId="{9EBB9F87-D2BF-4447-A834-93B43EB6B4AC}" destId="{C42AFF0F-CD8E-44CF-8F81-648145B2CC6F}" srcOrd="38" destOrd="0" presId="urn:microsoft.com/office/officeart/2005/8/layout/default"/>
    <dgm:cxn modelId="{CC840FF6-B324-464D-966A-6B7B9AD8639E}" type="presParOf" srcId="{9EBB9F87-D2BF-4447-A834-93B43EB6B4AC}" destId="{295E972A-BD02-4B72-A9C4-FBEF2D7EFAC5}" srcOrd="39" destOrd="0" presId="urn:microsoft.com/office/officeart/2005/8/layout/default"/>
    <dgm:cxn modelId="{4CA19E64-1A51-421D-90C6-6DC16CCABDBE}" type="presParOf" srcId="{9EBB9F87-D2BF-4447-A834-93B43EB6B4AC}" destId="{2DF5A70C-C03B-4BEC-98F6-8952D823910C}" srcOrd="40" destOrd="0" presId="urn:microsoft.com/office/officeart/2005/8/layout/default"/>
    <dgm:cxn modelId="{1CFAD8A6-424C-4021-B9C4-2CABBF919606}" type="presParOf" srcId="{9EBB9F87-D2BF-4447-A834-93B43EB6B4AC}" destId="{43FAC652-BB65-4F39-ADEA-A59A22855ED1}" srcOrd="41" destOrd="0" presId="urn:microsoft.com/office/officeart/2005/8/layout/default"/>
    <dgm:cxn modelId="{C47DF213-F8CA-4A19-BD35-F5F7FD79D70D}" type="presParOf" srcId="{9EBB9F87-D2BF-4447-A834-93B43EB6B4AC}" destId="{87BF7E09-D522-47A8-B0DE-9A6A5C0967BB}" srcOrd="42" destOrd="0" presId="urn:microsoft.com/office/officeart/2005/8/layout/default"/>
    <dgm:cxn modelId="{17F9BBB9-2509-45C1-B0D7-D75E6F437B73}" type="presParOf" srcId="{9EBB9F87-D2BF-4447-A834-93B43EB6B4AC}" destId="{22AEAEFD-1C43-496A-BC54-110C6394A058}" srcOrd="43" destOrd="0" presId="urn:microsoft.com/office/officeart/2005/8/layout/default"/>
    <dgm:cxn modelId="{3629112B-7599-42D7-B59F-4338F07755CA}" type="presParOf" srcId="{9EBB9F87-D2BF-4447-A834-93B43EB6B4AC}" destId="{D148BFE0-9E38-432D-85F6-6B6C7989F30D}" srcOrd="44" destOrd="0" presId="urn:microsoft.com/office/officeart/2005/8/layout/default"/>
    <dgm:cxn modelId="{0F408070-9704-489C-A710-7E69EBD5CFAC}" type="presParOf" srcId="{9EBB9F87-D2BF-4447-A834-93B43EB6B4AC}" destId="{EE72E44C-12D2-4825-81CC-A9D4912ABBA5}" srcOrd="45" destOrd="0" presId="urn:microsoft.com/office/officeart/2005/8/layout/default"/>
    <dgm:cxn modelId="{D83471D3-564D-48F5-B860-86B49727170A}" type="presParOf" srcId="{9EBB9F87-D2BF-4447-A834-93B43EB6B4AC}" destId="{C202E32E-B2E1-459D-AEC7-AF9F2EB80DAE}" srcOrd="46" destOrd="0" presId="urn:microsoft.com/office/officeart/2005/8/layout/default"/>
    <dgm:cxn modelId="{4430B86B-2F1B-4243-B8CF-14230ABF6C99}" type="presParOf" srcId="{9EBB9F87-D2BF-4447-A834-93B43EB6B4AC}" destId="{448F8CC5-74C5-43C4-8A6F-F1C7F5C638F7}" srcOrd="47" destOrd="0" presId="urn:microsoft.com/office/officeart/2005/8/layout/default"/>
    <dgm:cxn modelId="{E9AEB886-FE89-4BAB-8E89-4B2F1A3CC690}" type="presParOf" srcId="{9EBB9F87-D2BF-4447-A834-93B43EB6B4AC}" destId="{D35A76A2-F66E-49BB-8470-CAA27B00A3F1}"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03CA0968-5376-4295-B3A9-6106F8AE133D}">
      <dgm:prSet/>
      <dgm:spPr/>
      <dgm:t>
        <a:bodyPr/>
        <a:lstStyle/>
        <a:p>
          <a:pPr>
            <a:defRPr cap="all"/>
          </a:pPr>
          <a:r>
            <a:rPr lang="en-US">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pPr>
            <a:defRPr cap="all"/>
          </a:pPr>
          <a:r>
            <a:rPr lang="en-US">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pPr>
            <a:defRPr cap="all"/>
          </a:pPr>
          <a:r>
            <a:rPr lang="en-US">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037F3C8D-FD4E-449D-843C-87FDE3C8068C}" type="pres">
      <dgm:prSet presAssocID="{13150CDE-2EB7-4F1B-941B-3E8C76F9694C}" presName="vert0" presStyleCnt="0">
        <dgm:presLayoutVars>
          <dgm:dir/>
          <dgm:animOne val="branch"/>
          <dgm:animLvl val="lvl"/>
        </dgm:presLayoutVars>
      </dgm:prSet>
      <dgm:spPr/>
    </dgm:pt>
    <dgm:pt modelId="{42F50A2D-0D6D-4B78-BA2F-CFCE0C8FCE78}" type="pres">
      <dgm:prSet presAssocID="{03CA0968-5376-4295-B3A9-6106F8AE133D}" presName="thickLine" presStyleLbl="alignNode1" presStyleIdx="0" presStyleCnt="3"/>
      <dgm:spPr/>
    </dgm:pt>
    <dgm:pt modelId="{E32132DC-C2B2-4D70-8BE6-97E1761EE173}" type="pres">
      <dgm:prSet presAssocID="{03CA0968-5376-4295-B3A9-6106F8AE133D}" presName="horz1" presStyleCnt="0"/>
      <dgm:spPr/>
    </dgm:pt>
    <dgm:pt modelId="{EB5BBBFE-63FB-4884-B559-2CC6CFF48B8F}" type="pres">
      <dgm:prSet presAssocID="{03CA0968-5376-4295-B3A9-6106F8AE133D}" presName="tx1" presStyleLbl="revTx" presStyleIdx="0" presStyleCnt="3"/>
      <dgm:spPr/>
    </dgm:pt>
    <dgm:pt modelId="{B65B6952-4CD4-446C-A8C0-57AB21A53872}" type="pres">
      <dgm:prSet presAssocID="{03CA0968-5376-4295-B3A9-6106F8AE133D}" presName="vert1" presStyleCnt="0"/>
      <dgm:spPr/>
    </dgm:pt>
    <dgm:pt modelId="{D5175132-0E11-42F1-A23D-C13D6ACD7323}" type="pres">
      <dgm:prSet presAssocID="{CAC57115-9363-45EF-9BC5-EF10D72C286C}" presName="thickLine" presStyleLbl="alignNode1" presStyleIdx="1" presStyleCnt="3"/>
      <dgm:spPr/>
    </dgm:pt>
    <dgm:pt modelId="{5C6B1E09-96FF-4A3F-8138-0423EE31D4A7}" type="pres">
      <dgm:prSet presAssocID="{CAC57115-9363-45EF-9BC5-EF10D72C286C}" presName="horz1" presStyleCnt="0"/>
      <dgm:spPr/>
    </dgm:pt>
    <dgm:pt modelId="{74360450-E456-4A0D-A480-EC0CFE966027}" type="pres">
      <dgm:prSet presAssocID="{CAC57115-9363-45EF-9BC5-EF10D72C286C}" presName="tx1" presStyleLbl="revTx" presStyleIdx="1" presStyleCnt="3"/>
      <dgm:spPr/>
    </dgm:pt>
    <dgm:pt modelId="{0EB18508-E2B0-443A-8481-D109485E7B3C}" type="pres">
      <dgm:prSet presAssocID="{CAC57115-9363-45EF-9BC5-EF10D72C286C}" presName="vert1" presStyleCnt="0"/>
      <dgm:spPr/>
    </dgm:pt>
    <dgm:pt modelId="{C734B9D6-05D7-4612-8D7B-40ADB4F30154}" type="pres">
      <dgm:prSet presAssocID="{3426BB65-9EAE-464A-91B6-C27D17E7B0D5}" presName="thickLine" presStyleLbl="alignNode1" presStyleIdx="2" presStyleCnt="3"/>
      <dgm:spPr/>
    </dgm:pt>
    <dgm:pt modelId="{445FAB8B-3F10-4298-8DCF-455EFBAC65A7}" type="pres">
      <dgm:prSet presAssocID="{3426BB65-9EAE-464A-91B6-C27D17E7B0D5}" presName="horz1" presStyleCnt="0"/>
      <dgm:spPr/>
    </dgm:pt>
    <dgm:pt modelId="{F341A443-ABF2-4AD5-8C4E-C5F2B044C292}" type="pres">
      <dgm:prSet presAssocID="{3426BB65-9EAE-464A-91B6-C27D17E7B0D5}" presName="tx1" presStyleLbl="revTx" presStyleIdx="2" presStyleCnt="3"/>
      <dgm:spPr/>
    </dgm:pt>
    <dgm:pt modelId="{664A34F7-F73E-42D6-B852-1DDDB2BD3250}" type="pres">
      <dgm:prSet presAssocID="{3426BB65-9EAE-464A-91B6-C27D17E7B0D5}" presName="vert1" presStyleCnt="0"/>
      <dgm:spPr/>
    </dgm:pt>
  </dgm:ptLst>
  <dgm:cxnLst>
    <dgm:cxn modelId="{10AFCE3F-3EE8-4565-870D-1246E4217F58}" srcId="{13150CDE-2EB7-4F1B-941B-3E8C76F9694C}" destId="{03CA0968-5376-4295-B3A9-6106F8AE133D}" srcOrd="0" destOrd="0" parTransId="{292A898C-DD9C-42AC-9B81-758A05BF3501}" sibTransId="{A592DB66-A9EE-410F-BD94-8C0CE04A7880}"/>
    <dgm:cxn modelId="{F61C9D71-688D-4D57-984B-E9A448676E07}" srcId="{13150CDE-2EB7-4F1B-941B-3E8C76F9694C}" destId="{CAC57115-9363-45EF-9BC5-EF10D72C286C}" srcOrd="1" destOrd="0" parTransId="{8B7BD6B8-2FBE-4C30-8126-0A2DDC996831}" sibTransId="{30BF8935-C440-4351-B76C-28DADB77148B}"/>
    <dgm:cxn modelId="{3492648A-F531-4237-847E-76F28FF9559D}" srcId="{13150CDE-2EB7-4F1B-941B-3E8C76F9694C}" destId="{3426BB65-9EAE-464A-91B6-C27D17E7B0D5}" srcOrd="2" destOrd="0" parTransId="{C7B72B58-1ABC-4401-9E82-A7049553747C}" sibTransId="{10F27B2B-C443-4BB2-AEA1-4F9257CC51BB}"/>
    <dgm:cxn modelId="{C067489F-0251-4801-A959-63B5EF05116E}" type="presOf" srcId="{CAC57115-9363-45EF-9BC5-EF10D72C286C}" destId="{74360450-E456-4A0D-A480-EC0CFE966027}" srcOrd="0" destOrd="0" presId="urn:microsoft.com/office/officeart/2008/layout/LinedList"/>
    <dgm:cxn modelId="{963F58A9-835B-47C7-9284-9CC5114799F5}" type="presOf" srcId="{3426BB65-9EAE-464A-91B6-C27D17E7B0D5}" destId="{F341A443-ABF2-4AD5-8C4E-C5F2B044C292}" srcOrd="0" destOrd="0" presId="urn:microsoft.com/office/officeart/2008/layout/LinedList"/>
    <dgm:cxn modelId="{DF0758E0-B198-4899-85C1-BE5D0020CDCA}" type="presOf" srcId="{03CA0968-5376-4295-B3A9-6106F8AE133D}" destId="{EB5BBBFE-63FB-4884-B559-2CC6CFF48B8F}" srcOrd="0" destOrd="0" presId="urn:microsoft.com/office/officeart/2008/layout/LinedList"/>
    <dgm:cxn modelId="{803A7DE6-3F67-44A4-B186-9081F69D5FC5}" type="presOf" srcId="{13150CDE-2EB7-4F1B-941B-3E8C76F9694C}" destId="{037F3C8D-FD4E-449D-843C-87FDE3C8068C}" srcOrd="0" destOrd="0" presId="urn:microsoft.com/office/officeart/2008/layout/LinedList"/>
    <dgm:cxn modelId="{BD5CA2C5-F75E-4CDC-888F-CCA571ADC926}" type="presParOf" srcId="{037F3C8D-FD4E-449D-843C-87FDE3C8068C}" destId="{42F50A2D-0D6D-4B78-BA2F-CFCE0C8FCE78}" srcOrd="0" destOrd="0" presId="urn:microsoft.com/office/officeart/2008/layout/LinedList"/>
    <dgm:cxn modelId="{1C47E2C8-29EA-4DBF-BB21-201C1A58A061}" type="presParOf" srcId="{037F3C8D-FD4E-449D-843C-87FDE3C8068C}" destId="{E32132DC-C2B2-4D70-8BE6-97E1761EE173}" srcOrd="1" destOrd="0" presId="urn:microsoft.com/office/officeart/2008/layout/LinedList"/>
    <dgm:cxn modelId="{A0E9A030-DB60-4721-9D54-3286BD985F2B}" type="presParOf" srcId="{E32132DC-C2B2-4D70-8BE6-97E1761EE173}" destId="{EB5BBBFE-63FB-4884-B559-2CC6CFF48B8F}" srcOrd="0" destOrd="0" presId="urn:microsoft.com/office/officeart/2008/layout/LinedList"/>
    <dgm:cxn modelId="{4C0EBE7F-A1A7-46C3-A3C0-F67A793FEAD1}" type="presParOf" srcId="{E32132DC-C2B2-4D70-8BE6-97E1761EE173}" destId="{B65B6952-4CD4-446C-A8C0-57AB21A53872}" srcOrd="1" destOrd="0" presId="urn:microsoft.com/office/officeart/2008/layout/LinedList"/>
    <dgm:cxn modelId="{BC53A666-0AD8-4021-B999-8AECAF79AB1F}" type="presParOf" srcId="{037F3C8D-FD4E-449D-843C-87FDE3C8068C}" destId="{D5175132-0E11-42F1-A23D-C13D6ACD7323}" srcOrd="2" destOrd="0" presId="urn:microsoft.com/office/officeart/2008/layout/LinedList"/>
    <dgm:cxn modelId="{D47653E5-8C8A-4D68-A188-82F98F1EB260}" type="presParOf" srcId="{037F3C8D-FD4E-449D-843C-87FDE3C8068C}" destId="{5C6B1E09-96FF-4A3F-8138-0423EE31D4A7}" srcOrd="3" destOrd="0" presId="urn:microsoft.com/office/officeart/2008/layout/LinedList"/>
    <dgm:cxn modelId="{DE3C506F-339D-43D9-85F1-632E8F6CFE36}" type="presParOf" srcId="{5C6B1E09-96FF-4A3F-8138-0423EE31D4A7}" destId="{74360450-E456-4A0D-A480-EC0CFE966027}" srcOrd="0" destOrd="0" presId="urn:microsoft.com/office/officeart/2008/layout/LinedList"/>
    <dgm:cxn modelId="{1EF4C517-DE66-4FC9-9E54-A261B4F7FA37}" type="presParOf" srcId="{5C6B1E09-96FF-4A3F-8138-0423EE31D4A7}" destId="{0EB18508-E2B0-443A-8481-D109485E7B3C}" srcOrd="1" destOrd="0" presId="urn:microsoft.com/office/officeart/2008/layout/LinedList"/>
    <dgm:cxn modelId="{DE19B348-841C-4A66-B435-DE620BD02FFF}" type="presParOf" srcId="{037F3C8D-FD4E-449D-843C-87FDE3C8068C}" destId="{C734B9D6-05D7-4612-8D7B-40ADB4F30154}" srcOrd="4" destOrd="0" presId="urn:microsoft.com/office/officeart/2008/layout/LinedList"/>
    <dgm:cxn modelId="{66567A14-CC88-42E4-BAE0-5FD0FF19AF0C}" type="presParOf" srcId="{037F3C8D-FD4E-449D-843C-87FDE3C8068C}" destId="{445FAB8B-3F10-4298-8DCF-455EFBAC65A7}" srcOrd="5" destOrd="0" presId="urn:microsoft.com/office/officeart/2008/layout/LinedList"/>
    <dgm:cxn modelId="{92171CB7-8E66-41BA-A572-71FB348D3BCB}" type="presParOf" srcId="{445FAB8B-3F10-4298-8DCF-455EFBAC65A7}" destId="{F341A443-ABF2-4AD5-8C4E-C5F2B044C292}" srcOrd="0" destOrd="0" presId="urn:microsoft.com/office/officeart/2008/layout/LinedList"/>
    <dgm:cxn modelId="{A3871C7A-7746-4A55-8B34-C9955DF4FD0B}" type="presParOf" srcId="{445FAB8B-3F10-4298-8DCF-455EFBAC65A7}" destId="{664A34F7-F73E-42D6-B852-1DDDB2BD32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1" qsCatId="simple" csTypeId="urn:microsoft.com/office/officeart/2018/5/colors/Iconchunking_coloredoutline_accent6_2" csCatId="accent6" phldr="1"/>
      <dgm:spPr/>
      <dgm:t>
        <a:bodyPr/>
        <a:lstStyle/>
        <a:p>
          <a:endParaRPr lang="en-US"/>
        </a:p>
      </dgm:t>
    </dgm:pt>
    <dgm:pt modelId="{21DD9E83-6DD8-4878-95E0-57B706BAD5CB}">
      <dgm:prSet/>
      <dgm:spPr/>
      <dgm:t>
        <a:bodyPr/>
        <a:lstStyle/>
        <a:p>
          <a:pPr>
            <a:defRPr cap="all"/>
          </a:pPr>
          <a:r>
            <a:rPr lang="en-US">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defRPr cap="all"/>
          </a:pPr>
          <a:r>
            <a:rPr lang="en-US">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defRPr cap="all"/>
          </a:pPr>
          <a:r>
            <a:rPr lang="en-US">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5642C401-94CC-42FF-9504-DB72BEDBC27F}" type="presOf" srcId="{9A4F2EE4-A45F-482C-BE29-7DA9559A4F19}" destId="{CE9B11CC-852D-427D-ABE9-C56C228C626C}" srcOrd="0" destOrd="0" presId="urn:microsoft.com/office/officeart/2018/5/layout/IconCircleOutlineLabelList"/>
    <dgm:cxn modelId="{4A7BBE06-D897-40DF-9FA5-1A932147A45F}" srcId="{9A4F2EE4-A45F-482C-BE29-7DA9559A4F19}" destId="{41588B57-1A8A-4DAF-BFD9-3FAEEF1B04A5}" srcOrd="2" destOrd="0" parTransId="{C74FF929-9EC3-49C4-AF67-E8C2B6EC4CBE}" sibTransId="{3B68F005-CAC5-4E51-BACF-C6EC5DFEF222}"/>
    <dgm:cxn modelId="{C9DA9E2A-F0B1-4B88-9427-F2514CAD0357}" type="presOf" srcId="{21DD9E83-6DD8-4878-95E0-57B706BAD5CB}" destId="{6DFFBF09-F00A-4886-A3D8-18A5E3689979}"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16EF7E91-F04D-461D-80BF-4A2A2B88745C}" type="presOf" srcId="{41588B57-1A8A-4DAF-BFD9-3FAEEF1B04A5}" destId="{8B30DB08-9F6B-4947-BC82-5CFB5CC93C73}" srcOrd="0" destOrd="0" presId="urn:microsoft.com/office/officeart/2018/5/layout/IconCircleOutlineLabelList"/>
    <dgm:cxn modelId="{7BAE4BA6-FAFD-42D8-8978-E73B8C01EA43}" srcId="{9A4F2EE4-A45F-482C-BE29-7DA9559A4F19}" destId="{21DD9E83-6DD8-4878-95E0-57B706BAD5CB}" srcOrd="0" destOrd="0" parTransId="{95E36DD4-CD80-4EDA-9B06-9496D9563EA8}" sibTransId="{FD58B1B9-B89B-49DB-85B8-646B910753B3}"/>
    <dgm:cxn modelId="{491DDEF7-4DB8-4BAC-AB2D-95767BCB04EC}" type="presOf" srcId="{0FB91B81-EFEA-4734-8AD2-48EF3E25DF15}" destId="{F89A9192-CDB6-480B-8090-D10D02F84998}" srcOrd="0" destOrd="0" presId="urn:microsoft.com/office/officeart/2018/5/layout/IconCircleOutlineLabelList"/>
    <dgm:cxn modelId="{59AA362F-3AA7-4DA4-A159-E405FB4065FC}" type="presParOf" srcId="{CE9B11CC-852D-427D-ABE9-C56C228C626C}" destId="{702332FA-48B0-41E3-8317-64C1FFF61DC8}" srcOrd="0" destOrd="0" presId="urn:microsoft.com/office/officeart/2018/5/layout/IconCircleOutlineLabelList"/>
    <dgm:cxn modelId="{74832F55-35E6-4F86-AFCA-84B5C1472B55}" type="presParOf" srcId="{702332FA-48B0-41E3-8317-64C1FFF61DC8}" destId="{942A9FDD-342D-4E22-A5DA-08BF76ECD4A9}" srcOrd="0" destOrd="0" presId="urn:microsoft.com/office/officeart/2018/5/layout/IconCircleOutlineLabelList"/>
    <dgm:cxn modelId="{B9C166EC-EA5F-4664-80A7-1C3E2BA5929C}" type="presParOf" srcId="{702332FA-48B0-41E3-8317-64C1FFF61DC8}" destId="{4BBBC2A0-1271-4C4B-8A88-912D0DBA0A2F}" srcOrd="1" destOrd="0" presId="urn:microsoft.com/office/officeart/2018/5/layout/IconCircleOutlineLabelList"/>
    <dgm:cxn modelId="{0B7AEB5E-1C80-46F1-B6C8-B90CC0E8F033}" type="presParOf" srcId="{702332FA-48B0-41E3-8317-64C1FFF61DC8}" destId="{9DBD1DFC-CC9C-4269-A474-B4A445399D7A}" srcOrd="2" destOrd="0" presId="urn:microsoft.com/office/officeart/2018/5/layout/IconCircleOutlineLabelList"/>
    <dgm:cxn modelId="{C06D0C77-1028-450A-8295-D1B931DC9475}" type="presParOf" srcId="{702332FA-48B0-41E3-8317-64C1FFF61DC8}" destId="{6DFFBF09-F00A-4886-A3D8-18A5E3689979}" srcOrd="3" destOrd="0" presId="urn:microsoft.com/office/officeart/2018/5/layout/IconCircleOutlineLabelList"/>
    <dgm:cxn modelId="{D9039B2B-D96B-4D4F-86ED-EFAD242008D4}" type="presParOf" srcId="{CE9B11CC-852D-427D-ABE9-C56C228C626C}" destId="{87FDDCD3-F0AE-4046-9DCF-34092D0EEE4D}" srcOrd="1" destOrd="0" presId="urn:microsoft.com/office/officeart/2018/5/layout/IconCircleOutlineLabelList"/>
    <dgm:cxn modelId="{D6755253-31D4-4F6E-9530-ADC678530EC0}" type="presParOf" srcId="{CE9B11CC-852D-427D-ABE9-C56C228C626C}" destId="{5657D1B3-8A73-4CFE-A1CB-034C76FCAEE7}" srcOrd="2" destOrd="0" presId="urn:microsoft.com/office/officeart/2018/5/layout/IconCircleOutlineLabelList"/>
    <dgm:cxn modelId="{8DD63EE4-9348-4221-8634-9F6AED554D26}" type="presParOf" srcId="{5657D1B3-8A73-4CFE-A1CB-034C76FCAEE7}" destId="{65A08858-83B3-43EA-B857-418F838B8E77}" srcOrd="0" destOrd="0" presId="urn:microsoft.com/office/officeart/2018/5/layout/IconCircleOutlineLabelList"/>
    <dgm:cxn modelId="{DDDFAED9-2881-460B-8E73-76305D49CB63}" type="presParOf" srcId="{5657D1B3-8A73-4CFE-A1CB-034C76FCAEE7}" destId="{11277BB9-0D25-4300-8941-4BDE47553D22}" srcOrd="1" destOrd="0" presId="urn:microsoft.com/office/officeart/2018/5/layout/IconCircleOutlineLabelList"/>
    <dgm:cxn modelId="{40538DCA-EBA0-46FA-B58D-421388C6B800}" type="presParOf" srcId="{5657D1B3-8A73-4CFE-A1CB-034C76FCAEE7}" destId="{2DB4B326-8276-4CC9-9E60-8FC2BB0CAD11}" srcOrd="2" destOrd="0" presId="urn:microsoft.com/office/officeart/2018/5/layout/IconCircleOutlineLabelList"/>
    <dgm:cxn modelId="{AE7346CB-97C5-4C27-8489-79A8110CB0EF}" type="presParOf" srcId="{5657D1B3-8A73-4CFE-A1CB-034C76FCAEE7}" destId="{F89A9192-CDB6-480B-8090-D10D02F84998}" srcOrd="3" destOrd="0" presId="urn:microsoft.com/office/officeart/2018/5/layout/IconCircleOutlineLabelList"/>
    <dgm:cxn modelId="{B03DB305-0A3C-4D3A-B545-7CA6E59579E2}" type="presParOf" srcId="{CE9B11CC-852D-427D-ABE9-C56C228C626C}" destId="{AB675CF8-A302-4F9D-B7FB-6ACACBC23FAC}" srcOrd="3" destOrd="0" presId="urn:microsoft.com/office/officeart/2018/5/layout/IconCircleOutlineLabelList"/>
    <dgm:cxn modelId="{3079BADE-0171-4781-8FDB-EDAC46746E70}" type="presParOf" srcId="{CE9B11CC-852D-427D-ABE9-C56C228C626C}" destId="{FA89B913-154F-46E6-A79F-A81AE9A4E920}" srcOrd="4" destOrd="0" presId="urn:microsoft.com/office/officeart/2018/5/layout/IconCircleOutlineLabelList"/>
    <dgm:cxn modelId="{97A70E8C-722E-4909-B5EE-080FFE413386}" type="presParOf" srcId="{FA89B913-154F-46E6-A79F-A81AE9A4E920}" destId="{2F57F64A-14EA-4199-AF34-E168E2187074}" srcOrd="0" destOrd="0" presId="urn:microsoft.com/office/officeart/2018/5/layout/IconCircleOutlineLabelList"/>
    <dgm:cxn modelId="{E113B77E-ECA8-4647-A84E-EA0300221FEC}" type="presParOf" srcId="{FA89B913-154F-46E6-A79F-A81AE9A4E920}" destId="{CE5F4F4D-567B-4B62-80EB-F2A1331D4BC4}" srcOrd="1" destOrd="0" presId="urn:microsoft.com/office/officeart/2018/5/layout/IconCircleOutlineLabelList"/>
    <dgm:cxn modelId="{A7F89FBC-B46B-4C87-8DD5-1732CE0E55A4}" type="presParOf" srcId="{FA89B913-154F-46E6-A79F-A81AE9A4E920}" destId="{78139CC2-CA03-453C-B186-CFECF33ADA7B}" srcOrd="2" destOrd="0" presId="urn:microsoft.com/office/officeart/2018/5/layout/IconCircleOutlineLabelList"/>
    <dgm:cxn modelId="{A36E8C87-98D8-47A2-992D-4B16F221EC3B}"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4FBAD7-16EA-4F62-8351-B2FFF1E8EF68}">
      <dgm:prSet/>
      <dgm:spPr/>
      <dgm:t>
        <a:bodyPr/>
        <a:lstStyle/>
        <a:p>
          <a:pPr>
            <a:lnSpc>
              <a:spcPct val="100000"/>
            </a:lnSpc>
          </a:pPr>
          <a:r>
            <a:rPr lang="en-US">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pPr>
            <a:lnSpc>
              <a:spcPct val="100000"/>
            </a:lnSpc>
          </a:pPr>
          <a:r>
            <a:rPr lang="en-US">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pPr>
            <a:lnSpc>
              <a:spcPct val="100000"/>
            </a:lnSpc>
          </a:pPr>
          <a:r>
            <a:rPr lang="en-US">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pPr>
            <a:lnSpc>
              <a:spcPct val="100000"/>
            </a:lnSpc>
          </a:pPr>
          <a:r>
            <a:rPr lang="en-US" dirty="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dirty="0">
              <a:latin typeface="Arial" panose="020B0604020202020204" pitchFamily="34" charset="0"/>
              <a:cs typeface="Arial" panose="020B0604020202020204" pitchFamily="34" charset="0"/>
            </a:rPr>
            <a:t>DO NOT </a:t>
          </a:r>
          <a:r>
            <a:rPr lang="en-US" dirty="0">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2D025AD9-00CF-4318-9F1B-B00A14F44850}" type="pres">
      <dgm:prSet presAssocID="{6694AF21-D882-4798-B520-48F325A81DD6}" presName="root" presStyleCnt="0">
        <dgm:presLayoutVars>
          <dgm:dir/>
          <dgm:resizeHandles val="exact"/>
        </dgm:presLayoutVars>
      </dgm:prSet>
      <dgm:spPr/>
    </dgm:pt>
    <dgm:pt modelId="{79B2C4BE-A395-4767-89D5-3831491293AC}" type="pres">
      <dgm:prSet presAssocID="{704FBAD7-16EA-4F62-8351-B2FFF1E8EF68}" presName="compNode" presStyleCnt="0"/>
      <dgm:spPr/>
    </dgm:pt>
    <dgm:pt modelId="{A3C607BF-7920-49CD-B18B-450F286C2D82}" type="pres">
      <dgm:prSet presAssocID="{704FBAD7-16EA-4F62-8351-B2FFF1E8EF68}" presName="bgRect" presStyleLbl="bgShp" presStyleIdx="0" presStyleCnt="4"/>
      <dgm:spPr/>
    </dgm:pt>
    <dgm:pt modelId="{207BC171-7BEC-4D50-A8FA-1B0B994BE8DA}" type="pres">
      <dgm:prSet presAssocID="{704FBAD7-16EA-4F62-8351-B2FFF1E8EF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4808B25D-79A0-4825-9FEE-B48D707863AE}" type="pres">
      <dgm:prSet presAssocID="{704FBAD7-16EA-4F62-8351-B2FFF1E8EF68}" presName="spaceRect" presStyleCnt="0"/>
      <dgm:spPr/>
    </dgm:pt>
    <dgm:pt modelId="{81C9B276-E883-4B94-A313-E0505DD382B6}" type="pres">
      <dgm:prSet presAssocID="{704FBAD7-16EA-4F62-8351-B2FFF1E8EF68}" presName="parTx" presStyleLbl="revTx" presStyleIdx="0" presStyleCnt="4">
        <dgm:presLayoutVars>
          <dgm:chMax val="0"/>
          <dgm:chPref val="0"/>
        </dgm:presLayoutVars>
      </dgm:prSet>
      <dgm:spPr/>
    </dgm:pt>
    <dgm:pt modelId="{19090E79-60E5-4895-9B56-7C490503C371}" type="pres">
      <dgm:prSet presAssocID="{89A242B7-4BA2-447C-817B-321D413618B8}" presName="sibTrans" presStyleCnt="0"/>
      <dgm:spPr/>
    </dgm:pt>
    <dgm:pt modelId="{20516BE3-B3E7-411E-9D68-E77ABE91644E}" type="pres">
      <dgm:prSet presAssocID="{21238091-215B-490A-9DAB-A1C9D3D304E4}" presName="compNode" presStyleCnt="0"/>
      <dgm:spPr/>
    </dgm:pt>
    <dgm:pt modelId="{0C65FBD5-CE9E-4A45-B02E-799FBF490616}" type="pres">
      <dgm:prSet presAssocID="{21238091-215B-490A-9DAB-A1C9D3D304E4}" presName="bgRect" presStyleLbl="bgShp" presStyleIdx="1" presStyleCnt="4"/>
      <dgm:spPr/>
    </dgm:pt>
    <dgm:pt modelId="{DFD9F281-C671-4424-BA6E-6078F4FF4383}" type="pres">
      <dgm:prSet presAssocID="{21238091-215B-490A-9DAB-A1C9D3D304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E1898C4E-78FC-49B4-962B-E95E1C545F90}" type="pres">
      <dgm:prSet presAssocID="{21238091-215B-490A-9DAB-A1C9D3D304E4}" presName="spaceRect" presStyleCnt="0"/>
      <dgm:spPr/>
    </dgm:pt>
    <dgm:pt modelId="{03F1ACC5-CAAF-4768-AD82-FBDF23F42076}" type="pres">
      <dgm:prSet presAssocID="{21238091-215B-490A-9DAB-A1C9D3D304E4}" presName="parTx" presStyleLbl="revTx" presStyleIdx="1" presStyleCnt="4">
        <dgm:presLayoutVars>
          <dgm:chMax val="0"/>
          <dgm:chPref val="0"/>
        </dgm:presLayoutVars>
      </dgm:prSet>
      <dgm:spPr/>
    </dgm:pt>
    <dgm:pt modelId="{63BD0E84-0A9A-466F-8A3D-D1406539DA51}" type="pres">
      <dgm:prSet presAssocID="{7299B9FE-FA82-4CFD-8AB5-90313A57ABAF}" presName="sibTrans" presStyleCnt="0"/>
      <dgm:spPr/>
    </dgm:pt>
    <dgm:pt modelId="{0DA02AC1-44E6-4628-A7BF-F4290331E1DD}" type="pres">
      <dgm:prSet presAssocID="{74C53821-F525-47CB-BBAA-0EF8BE16079E}" presName="compNode" presStyleCnt="0"/>
      <dgm:spPr/>
    </dgm:pt>
    <dgm:pt modelId="{54780857-3194-4CA9-B1F4-D69B98A762BB}" type="pres">
      <dgm:prSet presAssocID="{74C53821-F525-47CB-BBAA-0EF8BE16079E}" presName="bgRect" presStyleLbl="bgShp" presStyleIdx="2" presStyleCnt="4"/>
      <dgm:spPr/>
    </dgm:pt>
    <dgm:pt modelId="{85777EAE-AE66-488C-A1A1-4DCF7451C5E3}" type="pres">
      <dgm:prSet presAssocID="{74C53821-F525-47CB-BBAA-0EF8BE1607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3CDD80CA-68A4-44A3-9191-02DD2A6B9FA0}" type="pres">
      <dgm:prSet presAssocID="{74C53821-F525-47CB-BBAA-0EF8BE16079E}" presName="spaceRect" presStyleCnt="0"/>
      <dgm:spPr/>
    </dgm:pt>
    <dgm:pt modelId="{AA0C5543-D730-46FC-9B26-F86CB3C3188E}" type="pres">
      <dgm:prSet presAssocID="{74C53821-F525-47CB-BBAA-0EF8BE16079E}" presName="parTx" presStyleLbl="revTx" presStyleIdx="2" presStyleCnt="4">
        <dgm:presLayoutVars>
          <dgm:chMax val="0"/>
          <dgm:chPref val="0"/>
        </dgm:presLayoutVars>
      </dgm:prSet>
      <dgm:spPr/>
    </dgm:pt>
    <dgm:pt modelId="{C3A33DA7-6623-4A7C-BC5D-843F37610DB6}" type="pres">
      <dgm:prSet presAssocID="{E9B9661F-A3F3-4298-A8DE-909468E67143}" presName="sibTrans" presStyleCnt="0"/>
      <dgm:spPr/>
    </dgm:pt>
    <dgm:pt modelId="{8EC87708-5411-4E77-9E0E-CE737FFEE7B0}" type="pres">
      <dgm:prSet presAssocID="{96DDDB37-8E2F-4A52-9ED8-1D5E56E331CE}" presName="compNode" presStyleCnt="0"/>
      <dgm:spPr/>
    </dgm:pt>
    <dgm:pt modelId="{DCE23060-FA7D-466F-ACD5-FE2043744E2B}" type="pres">
      <dgm:prSet presAssocID="{96DDDB37-8E2F-4A52-9ED8-1D5E56E331CE}" presName="bgRect" presStyleLbl="bgShp" presStyleIdx="3" presStyleCnt="4"/>
      <dgm:spPr/>
    </dgm:pt>
    <dgm:pt modelId="{36870BF4-CB2D-45A1-8687-D9B12662A54B}" type="pres">
      <dgm:prSet presAssocID="{96DDDB37-8E2F-4A52-9ED8-1D5E56E331C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4529EA2-CA42-40B7-89C4-220256DBC15D}" type="pres">
      <dgm:prSet presAssocID="{96DDDB37-8E2F-4A52-9ED8-1D5E56E331CE}" presName="spaceRect" presStyleCnt="0"/>
      <dgm:spPr/>
    </dgm:pt>
    <dgm:pt modelId="{BEF35E57-81C4-4D0B-A2AB-F8EF910B17FA}" type="pres">
      <dgm:prSet presAssocID="{96DDDB37-8E2F-4A52-9ED8-1D5E56E331CE}" presName="parTx" presStyleLbl="revTx" presStyleIdx="3" presStyleCnt="4">
        <dgm:presLayoutVars>
          <dgm:chMax val="0"/>
          <dgm:chPref val="0"/>
        </dgm:presLayoutVars>
      </dgm:prSet>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013EC566-584C-44FF-9A47-7321A909B57B}" type="presOf" srcId="{21238091-215B-490A-9DAB-A1C9D3D304E4}" destId="{03F1ACC5-CAAF-4768-AD82-FBDF23F42076}" srcOrd="0" destOrd="0" presId="urn:microsoft.com/office/officeart/2018/2/layout/IconVerticalSolidList"/>
    <dgm:cxn modelId="{EE1EC79A-C39B-487A-AC01-88AF0D986F73}" type="presOf" srcId="{74C53821-F525-47CB-BBAA-0EF8BE16079E}" destId="{AA0C5543-D730-46FC-9B26-F86CB3C3188E}" srcOrd="0" destOrd="0" presId="urn:microsoft.com/office/officeart/2018/2/layout/IconVerticalSolidList"/>
    <dgm:cxn modelId="{3E3773B4-3839-41C0-972C-69F1D4DBB088}" type="presOf" srcId="{704FBAD7-16EA-4F62-8351-B2FFF1E8EF68}" destId="{81C9B276-E883-4B94-A313-E0505DD382B6}" srcOrd="0" destOrd="0" presId="urn:microsoft.com/office/officeart/2018/2/layout/IconVerticalSolidList"/>
    <dgm:cxn modelId="{85DFDABC-BB1D-46BA-9A77-7F34B56FBC56}" type="presOf" srcId="{96DDDB37-8E2F-4A52-9ED8-1D5E56E331CE}" destId="{BEF35E57-81C4-4D0B-A2AB-F8EF910B17FA}" srcOrd="0" destOrd="0" presId="urn:microsoft.com/office/officeart/2018/2/layout/IconVerticalSolidList"/>
    <dgm:cxn modelId="{CB2BABBF-B3F9-4CE7-9C26-490DA0A37627}" srcId="{6694AF21-D882-4798-B520-48F325A81DD6}" destId="{21238091-215B-490A-9DAB-A1C9D3D304E4}" srcOrd="1" destOrd="0" parTransId="{FC264ED7-59D2-4717-A481-8ABE758A9FE1}" sibTransId="{7299B9FE-FA82-4CFD-8AB5-90313A57ABAF}"/>
    <dgm:cxn modelId="{1C47E8F8-942C-47A9-9989-C3B7CAA6B8B6}" type="presOf" srcId="{6694AF21-D882-4798-B520-48F325A81DD6}" destId="{2D025AD9-00CF-4318-9F1B-B00A14F44850}" srcOrd="0" destOrd="0" presId="urn:microsoft.com/office/officeart/2018/2/layout/IconVerticalSolidList"/>
    <dgm:cxn modelId="{BBF92572-06ED-4560-9EBA-66B88721ED92}" type="presParOf" srcId="{2D025AD9-00CF-4318-9F1B-B00A14F44850}" destId="{79B2C4BE-A395-4767-89D5-3831491293AC}" srcOrd="0" destOrd="0" presId="urn:microsoft.com/office/officeart/2018/2/layout/IconVerticalSolidList"/>
    <dgm:cxn modelId="{397CA851-E199-4521-A3E4-E1DDA0D020E0}" type="presParOf" srcId="{79B2C4BE-A395-4767-89D5-3831491293AC}" destId="{A3C607BF-7920-49CD-B18B-450F286C2D82}" srcOrd="0" destOrd="0" presId="urn:microsoft.com/office/officeart/2018/2/layout/IconVerticalSolidList"/>
    <dgm:cxn modelId="{F7EC3384-0E83-4573-AD1B-C545A96C3FB6}" type="presParOf" srcId="{79B2C4BE-A395-4767-89D5-3831491293AC}" destId="{207BC171-7BEC-4D50-A8FA-1B0B994BE8DA}" srcOrd="1" destOrd="0" presId="urn:microsoft.com/office/officeart/2018/2/layout/IconVerticalSolidList"/>
    <dgm:cxn modelId="{235C874D-0510-41B4-BB41-D57B17DE4C97}" type="presParOf" srcId="{79B2C4BE-A395-4767-89D5-3831491293AC}" destId="{4808B25D-79A0-4825-9FEE-B48D707863AE}" srcOrd="2" destOrd="0" presId="urn:microsoft.com/office/officeart/2018/2/layout/IconVerticalSolidList"/>
    <dgm:cxn modelId="{513DE6C6-3794-4D29-8017-33C42CF186F6}" type="presParOf" srcId="{79B2C4BE-A395-4767-89D5-3831491293AC}" destId="{81C9B276-E883-4B94-A313-E0505DD382B6}" srcOrd="3" destOrd="0" presId="urn:microsoft.com/office/officeart/2018/2/layout/IconVerticalSolidList"/>
    <dgm:cxn modelId="{CBE85CB4-A374-4C2F-A471-E383763E4B10}" type="presParOf" srcId="{2D025AD9-00CF-4318-9F1B-B00A14F44850}" destId="{19090E79-60E5-4895-9B56-7C490503C371}" srcOrd="1" destOrd="0" presId="urn:microsoft.com/office/officeart/2018/2/layout/IconVerticalSolidList"/>
    <dgm:cxn modelId="{73AC5228-5D4A-403C-8BEB-1EFDF9BED5B5}" type="presParOf" srcId="{2D025AD9-00CF-4318-9F1B-B00A14F44850}" destId="{20516BE3-B3E7-411E-9D68-E77ABE91644E}" srcOrd="2" destOrd="0" presId="urn:microsoft.com/office/officeart/2018/2/layout/IconVerticalSolidList"/>
    <dgm:cxn modelId="{5CCA7298-58AA-49B2-97F0-95613B0A86F6}" type="presParOf" srcId="{20516BE3-B3E7-411E-9D68-E77ABE91644E}" destId="{0C65FBD5-CE9E-4A45-B02E-799FBF490616}" srcOrd="0" destOrd="0" presId="urn:microsoft.com/office/officeart/2018/2/layout/IconVerticalSolidList"/>
    <dgm:cxn modelId="{B1D49124-BD98-4686-A1CF-9FB7DE80D556}" type="presParOf" srcId="{20516BE3-B3E7-411E-9D68-E77ABE91644E}" destId="{DFD9F281-C671-4424-BA6E-6078F4FF4383}" srcOrd="1" destOrd="0" presId="urn:microsoft.com/office/officeart/2018/2/layout/IconVerticalSolidList"/>
    <dgm:cxn modelId="{175270B2-EDA4-4C4F-8821-E81AB3CB45C4}" type="presParOf" srcId="{20516BE3-B3E7-411E-9D68-E77ABE91644E}" destId="{E1898C4E-78FC-49B4-962B-E95E1C545F90}" srcOrd="2" destOrd="0" presId="urn:microsoft.com/office/officeart/2018/2/layout/IconVerticalSolidList"/>
    <dgm:cxn modelId="{07848475-0F7C-4831-B937-9235FC672DE0}" type="presParOf" srcId="{20516BE3-B3E7-411E-9D68-E77ABE91644E}" destId="{03F1ACC5-CAAF-4768-AD82-FBDF23F42076}" srcOrd="3" destOrd="0" presId="urn:microsoft.com/office/officeart/2018/2/layout/IconVerticalSolidList"/>
    <dgm:cxn modelId="{9A7D468C-564E-4176-8D5B-7F08CB6DD003}" type="presParOf" srcId="{2D025AD9-00CF-4318-9F1B-B00A14F44850}" destId="{63BD0E84-0A9A-466F-8A3D-D1406539DA51}" srcOrd="3" destOrd="0" presId="urn:microsoft.com/office/officeart/2018/2/layout/IconVerticalSolidList"/>
    <dgm:cxn modelId="{7C4F56DC-E195-4F87-8FF1-D8BF748652A7}" type="presParOf" srcId="{2D025AD9-00CF-4318-9F1B-B00A14F44850}" destId="{0DA02AC1-44E6-4628-A7BF-F4290331E1DD}" srcOrd="4" destOrd="0" presId="urn:microsoft.com/office/officeart/2018/2/layout/IconVerticalSolidList"/>
    <dgm:cxn modelId="{5A5A7261-51AA-46C7-9F8F-96481BBF15C4}" type="presParOf" srcId="{0DA02AC1-44E6-4628-A7BF-F4290331E1DD}" destId="{54780857-3194-4CA9-B1F4-D69B98A762BB}" srcOrd="0" destOrd="0" presId="urn:microsoft.com/office/officeart/2018/2/layout/IconVerticalSolidList"/>
    <dgm:cxn modelId="{A9440EF5-ACD8-459F-89D7-2F0376E7895B}" type="presParOf" srcId="{0DA02AC1-44E6-4628-A7BF-F4290331E1DD}" destId="{85777EAE-AE66-488C-A1A1-4DCF7451C5E3}" srcOrd="1" destOrd="0" presId="urn:microsoft.com/office/officeart/2018/2/layout/IconVerticalSolidList"/>
    <dgm:cxn modelId="{34950DE6-0B58-49F1-A020-D198D400C8D0}" type="presParOf" srcId="{0DA02AC1-44E6-4628-A7BF-F4290331E1DD}" destId="{3CDD80CA-68A4-44A3-9191-02DD2A6B9FA0}" srcOrd="2" destOrd="0" presId="urn:microsoft.com/office/officeart/2018/2/layout/IconVerticalSolidList"/>
    <dgm:cxn modelId="{BC3F9532-C92B-457E-A0C8-9D766415E16E}" type="presParOf" srcId="{0DA02AC1-44E6-4628-A7BF-F4290331E1DD}" destId="{AA0C5543-D730-46FC-9B26-F86CB3C3188E}" srcOrd="3" destOrd="0" presId="urn:microsoft.com/office/officeart/2018/2/layout/IconVerticalSolidList"/>
    <dgm:cxn modelId="{2956F855-6C99-44F8-92C1-D90A4AE40929}" type="presParOf" srcId="{2D025AD9-00CF-4318-9F1B-B00A14F44850}" destId="{C3A33DA7-6623-4A7C-BC5D-843F37610DB6}" srcOrd="5" destOrd="0" presId="urn:microsoft.com/office/officeart/2018/2/layout/IconVerticalSolidList"/>
    <dgm:cxn modelId="{3B61BEEA-EEF0-4EDA-BE25-3606EFB480A7}" type="presParOf" srcId="{2D025AD9-00CF-4318-9F1B-B00A14F44850}" destId="{8EC87708-5411-4E77-9E0E-CE737FFEE7B0}" srcOrd="6" destOrd="0" presId="urn:microsoft.com/office/officeart/2018/2/layout/IconVerticalSolidList"/>
    <dgm:cxn modelId="{DBDF3500-8403-4564-960F-1CAACBC0D2F2}" type="presParOf" srcId="{8EC87708-5411-4E77-9E0E-CE737FFEE7B0}" destId="{DCE23060-FA7D-466F-ACD5-FE2043744E2B}" srcOrd="0" destOrd="0" presId="urn:microsoft.com/office/officeart/2018/2/layout/IconVerticalSolidList"/>
    <dgm:cxn modelId="{EDAC4B82-98E6-4509-8A3C-23411E187A71}" type="presParOf" srcId="{8EC87708-5411-4E77-9E0E-CE737FFEE7B0}" destId="{36870BF4-CB2D-45A1-8687-D9B12662A54B}" srcOrd="1" destOrd="0" presId="urn:microsoft.com/office/officeart/2018/2/layout/IconVerticalSolidList"/>
    <dgm:cxn modelId="{CB33ED7E-419D-49D4-A8AD-F6ED9DFC3A72}" type="presParOf" srcId="{8EC87708-5411-4E77-9E0E-CE737FFEE7B0}" destId="{A4529EA2-CA42-40B7-89C4-220256DBC15D}" srcOrd="2" destOrd="0" presId="urn:microsoft.com/office/officeart/2018/2/layout/IconVerticalSolidList"/>
    <dgm:cxn modelId="{CD12D0C6-4DF6-4EBF-A51D-FC570D7217E9}" type="presParOf" srcId="{8EC87708-5411-4E77-9E0E-CE737FFEE7B0}" destId="{BEF35E57-81C4-4D0B-A2AB-F8EF910B17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B680A41-647B-467F-A40F-51CD8D7534C3}" type="pres">
      <dgm:prSet presAssocID="{7C82BA32-5BB4-4429-84E2-4466A80ADA7A}" presName="diagram" presStyleCnt="0">
        <dgm:presLayoutVars>
          <dgm:dir/>
          <dgm:resizeHandles val="exact"/>
        </dgm:presLayoutVars>
      </dgm:prSet>
      <dgm:spPr/>
    </dgm:pt>
    <dgm:pt modelId="{85A02F8D-103D-465A-822D-F4B6AF4105C5}" type="pres">
      <dgm:prSet presAssocID="{1FDF4522-F6E9-4065-B998-A7F6D122D9A0}" presName="node" presStyleLbl="node1" presStyleIdx="0" presStyleCnt="4">
        <dgm:presLayoutVars>
          <dgm:bulletEnabled val="1"/>
        </dgm:presLayoutVars>
      </dgm:prSet>
      <dgm:spPr/>
    </dgm:pt>
    <dgm:pt modelId="{691B9C69-3516-4CCA-B17A-C0BF01711266}" type="pres">
      <dgm:prSet presAssocID="{338B7051-2109-4CD0-8767-C37E0AA249D0}" presName="sibTrans" presStyleCnt="0"/>
      <dgm:spPr/>
    </dgm:pt>
    <dgm:pt modelId="{60F9D66D-4BB4-4002-AD15-1F54363C66B0}" type="pres">
      <dgm:prSet presAssocID="{A18C1B32-F56C-4289-B65E-D4A819E31E1B}" presName="node" presStyleLbl="node1" presStyleIdx="1" presStyleCnt="4">
        <dgm:presLayoutVars>
          <dgm:bulletEnabled val="1"/>
        </dgm:presLayoutVars>
      </dgm:prSet>
      <dgm:spPr/>
    </dgm:pt>
    <dgm:pt modelId="{B2E1FDE8-4813-4F22-92CC-7BF9922DAA58}" type="pres">
      <dgm:prSet presAssocID="{663169A9-318A-4A68-B99D-A779DCAB3FB9}" presName="sibTrans" presStyleCnt="0"/>
      <dgm:spPr/>
    </dgm:pt>
    <dgm:pt modelId="{66747E4A-21D1-44D7-9162-6416BF0EBB7E}" type="pres">
      <dgm:prSet presAssocID="{2BCCD176-EBCF-4EE9-A0C3-58F78C16753C}" presName="node" presStyleLbl="node1" presStyleIdx="2" presStyleCnt="4">
        <dgm:presLayoutVars>
          <dgm:bulletEnabled val="1"/>
        </dgm:presLayoutVars>
      </dgm:prSet>
      <dgm:spPr/>
    </dgm:pt>
    <dgm:pt modelId="{BA6BB3C9-9525-4E91-A248-EE6BB88BCF3E}" type="pres">
      <dgm:prSet presAssocID="{9EC93AFE-5BDE-4632-890A-628A63B17D93}" presName="sibTrans" presStyleCnt="0"/>
      <dgm:spPr/>
    </dgm:pt>
    <dgm:pt modelId="{4543EF41-E985-4065-BEB8-C99545792885}" type="pres">
      <dgm:prSet presAssocID="{11DD6609-B0B2-4911-8ACA-68956B6686F0}" presName="node" presStyleLbl="node1" presStyleIdx="3" presStyleCnt="4">
        <dgm:presLayoutVars>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9E3B464B-6E8B-486F-896F-D5E98B95254E}" type="presOf" srcId="{A18C1B32-F56C-4289-B65E-D4A819E31E1B}" destId="{60F9D66D-4BB4-4002-AD15-1F54363C66B0}" srcOrd="0" destOrd="0" presId="urn:microsoft.com/office/officeart/2005/8/layout/default"/>
    <dgm:cxn modelId="{A0D63F6F-5F10-49CC-9584-7BF22AB8C4EF}" type="presOf" srcId="{2BCCD176-EBCF-4EE9-A0C3-58F78C16753C}" destId="{66747E4A-21D1-44D7-9162-6416BF0EBB7E}"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D3EF2B57-1278-4E00-B25C-E6AE3AA37B51}" type="presOf" srcId="{1FDF4522-F6E9-4065-B998-A7F6D122D9A0}" destId="{85A02F8D-103D-465A-822D-F4B6AF4105C5}"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6EA0DAD8-6955-4AF3-A3FF-644C5DCFED3E}" type="presOf" srcId="{7C82BA32-5BB4-4429-84E2-4466A80ADA7A}" destId="{FB680A41-647B-467F-A40F-51CD8D7534C3}" srcOrd="0" destOrd="0" presId="urn:microsoft.com/office/officeart/2005/8/layout/default"/>
    <dgm:cxn modelId="{829652F3-6450-441E-BE26-CE682713018B}" type="presOf" srcId="{11DD6609-B0B2-4911-8ACA-68956B6686F0}" destId="{4543EF41-E985-4065-BEB8-C99545792885}" srcOrd="0" destOrd="0" presId="urn:microsoft.com/office/officeart/2005/8/layout/default"/>
    <dgm:cxn modelId="{F41BFB7F-FAEC-4F9C-8AE0-0562CF37E1C3}" type="presParOf" srcId="{FB680A41-647B-467F-A40F-51CD8D7534C3}" destId="{85A02F8D-103D-465A-822D-F4B6AF4105C5}" srcOrd="0" destOrd="0" presId="urn:microsoft.com/office/officeart/2005/8/layout/default"/>
    <dgm:cxn modelId="{8EBC923A-6ACC-447F-AB53-6516804D1B5B}" type="presParOf" srcId="{FB680A41-647B-467F-A40F-51CD8D7534C3}" destId="{691B9C69-3516-4CCA-B17A-C0BF01711266}" srcOrd="1" destOrd="0" presId="urn:microsoft.com/office/officeart/2005/8/layout/default"/>
    <dgm:cxn modelId="{B6F939A0-008A-4F12-B2B2-EC31896067EE}" type="presParOf" srcId="{FB680A41-647B-467F-A40F-51CD8D7534C3}" destId="{60F9D66D-4BB4-4002-AD15-1F54363C66B0}" srcOrd="2" destOrd="0" presId="urn:microsoft.com/office/officeart/2005/8/layout/default"/>
    <dgm:cxn modelId="{06A1960E-2814-493E-B6C4-4300DDAA2CC3}" type="presParOf" srcId="{FB680A41-647B-467F-A40F-51CD8D7534C3}" destId="{B2E1FDE8-4813-4F22-92CC-7BF9922DAA58}" srcOrd="3" destOrd="0" presId="urn:microsoft.com/office/officeart/2005/8/layout/default"/>
    <dgm:cxn modelId="{289D8816-B006-4FE3-BA5F-09E5BED8776A}" type="presParOf" srcId="{FB680A41-647B-467F-A40F-51CD8D7534C3}" destId="{66747E4A-21D1-44D7-9162-6416BF0EBB7E}" srcOrd="4" destOrd="0" presId="urn:microsoft.com/office/officeart/2005/8/layout/default"/>
    <dgm:cxn modelId="{47394805-1A9E-4C47-8C8F-70D63D75DCD7}" type="presParOf" srcId="{FB680A41-647B-467F-A40F-51CD8D7534C3}" destId="{BA6BB3C9-9525-4E91-A248-EE6BB88BCF3E}" srcOrd="5" destOrd="0" presId="urn:microsoft.com/office/officeart/2005/8/layout/default"/>
    <dgm:cxn modelId="{058FAE27-26F9-4667-A1F7-72063962C868}" type="presParOf" srcId="{FB680A41-647B-467F-A40F-51CD8D7534C3}" destId="{4543EF41-E985-4065-BEB8-C995457928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dirty="0">
              <a:latin typeface="Arial" panose="020B0604020202020204" pitchFamily="34" charset="0"/>
              <a:cs typeface="Arial" panose="020B0604020202020204" pitchFamily="34" charset="0"/>
            </a:rPr>
            <a:t>Maximum page </a:t>
          </a:r>
          <a:r>
            <a:rPr lang="fr-FR" dirty="0" err="1">
              <a:latin typeface="Arial" panose="020B0604020202020204" pitchFamily="34" charset="0"/>
              <a:cs typeface="Arial" panose="020B0604020202020204" pitchFamily="34" charset="0"/>
            </a:rPr>
            <a:t>limits</a:t>
          </a:r>
          <a:r>
            <a:rPr lang="fr-FR" dirty="0">
              <a:latin typeface="Arial" panose="020B0604020202020204" pitchFamily="34" charset="0"/>
              <a:cs typeface="Arial" panose="020B0604020202020204" pitchFamily="34" charset="0"/>
            </a:rPr>
            <a:t>: Junior - 3 pages </a:t>
          </a:r>
          <a:r>
            <a:rPr lang="fr-FR" b="1" dirty="0">
              <a:solidFill>
                <a:schemeClr val="accent5">
                  <a:lumMod val="75000"/>
                </a:schemeClr>
              </a:solidFill>
              <a:latin typeface="Arial" panose="020B0604020202020204" pitchFamily="34" charset="0"/>
              <a:cs typeface="Arial" panose="020B0604020202020204" pitchFamily="34" charset="0"/>
            </a:rPr>
            <a:t>(</a:t>
          </a:r>
          <a:r>
            <a:rPr lang="fr-FR" b="1" dirty="0" err="1">
              <a:solidFill>
                <a:schemeClr val="accent5">
                  <a:lumMod val="75000"/>
                </a:schemeClr>
              </a:solidFill>
              <a:latin typeface="Arial" panose="020B0604020202020204" pitchFamily="34" charset="0"/>
              <a:cs typeface="Arial" panose="020B0604020202020204" pitchFamily="34" charset="0"/>
            </a:rPr>
            <a:t>updated</a:t>
          </a:r>
          <a:r>
            <a:rPr lang="fr-FR" b="1" dirty="0">
              <a:solidFill>
                <a:schemeClr val="accent5">
                  <a:lumMod val="75000"/>
                </a:schemeClr>
              </a:solidFill>
              <a:latin typeface="Arial" panose="020B0604020202020204" pitchFamily="34" charset="0"/>
              <a:cs typeface="Arial" panose="020B0604020202020204" pitchFamily="34" charset="0"/>
            </a:rPr>
            <a:t> 5/8/2023); </a:t>
          </a:r>
          <a:r>
            <a:rPr lang="fr-FR" dirty="0" err="1">
              <a:latin typeface="Arial" panose="020B0604020202020204" pitchFamily="34" charset="0"/>
              <a:cs typeface="Arial" panose="020B0604020202020204" pitchFamily="34" charset="0"/>
            </a:rPr>
            <a:t>Intermediate</a:t>
          </a:r>
          <a:r>
            <a:rPr lang="fr-FR" dirty="0">
              <a:latin typeface="Arial" panose="020B0604020202020204" pitchFamily="34" charset="0"/>
              <a:cs typeface="Arial" panose="020B0604020202020204" pitchFamily="34" charset="0"/>
            </a:rPr>
            <a:t> – 3 pages; Senior – 4 pages. </a:t>
          </a:r>
          <a:endParaRPr lang="en-US" dirty="0">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09367E52-D6B4-43ED-814A-B15A6B4F8C14}" type="pres">
      <dgm:prSet presAssocID="{7C82BA32-5BB4-4429-84E2-4466A80ADA7A}" presName="diagram" presStyleCnt="0">
        <dgm:presLayoutVars>
          <dgm:dir/>
          <dgm:resizeHandles val="exact"/>
        </dgm:presLayoutVars>
      </dgm:prSet>
      <dgm:spPr/>
    </dgm:pt>
    <dgm:pt modelId="{E193F574-26AB-4AE1-9618-C3C25DA216D1}" type="pres">
      <dgm:prSet presAssocID="{1FDF4522-F6E9-4065-B998-A7F6D122D9A0}" presName="node" presStyleLbl="node1" presStyleIdx="0" presStyleCnt="5">
        <dgm:presLayoutVars>
          <dgm:bulletEnabled val="1"/>
        </dgm:presLayoutVars>
      </dgm:prSet>
      <dgm:spPr/>
    </dgm:pt>
    <dgm:pt modelId="{80D79626-3E92-47C4-A20C-7698EBC5710C}" type="pres">
      <dgm:prSet presAssocID="{338B7051-2109-4CD0-8767-C37E0AA249D0}" presName="sibTrans" presStyleCnt="0"/>
      <dgm:spPr/>
    </dgm:pt>
    <dgm:pt modelId="{FF955378-38E3-47E5-963E-7D90D5684C34}" type="pres">
      <dgm:prSet presAssocID="{A18C1B32-F56C-4289-B65E-D4A819E31E1B}" presName="node" presStyleLbl="node1" presStyleIdx="1" presStyleCnt="5">
        <dgm:presLayoutVars>
          <dgm:bulletEnabled val="1"/>
        </dgm:presLayoutVars>
      </dgm:prSet>
      <dgm:spPr/>
    </dgm:pt>
    <dgm:pt modelId="{A5AEF1E9-83C3-4DA0-81F5-E47D706EFD33}" type="pres">
      <dgm:prSet presAssocID="{663169A9-318A-4A68-B99D-A779DCAB3FB9}" presName="sibTrans" presStyleCnt="0"/>
      <dgm:spPr/>
    </dgm:pt>
    <dgm:pt modelId="{C5EE8942-6B30-4273-8470-4A49F9C6DBE1}" type="pres">
      <dgm:prSet presAssocID="{2BCCD176-EBCF-4EE9-A0C3-58F78C16753C}" presName="node" presStyleLbl="node1" presStyleIdx="2" presStyleCnt="5">
        <dgm:presLayoutVars>
          <dgm:bulletEnabled val="1"/>
        </dgm:presLayoutVars>
      </dgm:prSet>
      <dgm:spPr/>
    </dgm:pt>
    <dgm:pt modelId="{7496D470-7971-4921-A376-BD15E58FD9EA}" type="pres">
      <dgm:prSet presAssocID="{9EC93AFE-5BDE-4632-890A-628A63B17D93}" presName="sibTrans" presStyleCnt="0"/>
      <dgm:spPr/>
    </dgm:pt>
    <dgm:pt modelId="{A6B638F5-F7AF-4D05-8633-5FE16A9E67ED}" type="pres">
      <dgm:prSet presAssocID="{11DD6609-B0B2-4911-8ACA-68956B6686F0}" presName="node" presStyleLbl="node1" presStyleIdx="3" presStyleCnt="5">
        <dgm:presLayoutVars>
          <dgm:bulletEnabled val="1"/>
        </dgm:presLayoutVars>
      </dgm:prSet>
      <dgm:spPr/>
    </dgm:pt>
    <dgm:pt modelId="{0B17B4A1-6B60-43DC-8B27-D6D6D08BF8B9}" type="pres">
      <dgm:prSet presAssocID="{F8AE5D64-B1B9-41E3-9A95-607A692CBA5E}" presName="sibTrans" presStyleCnt="0"/>
      <dgm:spPr/>
    </dgm:pt>
    <dgm:pt modelId="{342215ED-CDB5-4FF3-AEFF-BCB9468834B4}" type="pres">
      <dgm:prSet presAssocID="{8222CB56-8D60-47E5-89BF-F2C5BF899B44}" presName="node" presStyleLbl="node1" presStyleIdx="4" presStyleCnt="5">
        <dgm:presLayoutVars>
          <dgm:bulletEnabled val="1"/>
        </dgm:presLayoutVars>
      </dgm:prSet>
      <dgm:spPr/>
    </dgm:pt>
  </dgm:ptLst>
  <dgm:cxnLst>
    <dgm:cxn modelId="{D3D89F32-7C43-411B-845C-1C5B392DB176}" type="presOf" srcId="{2BCCD176-EBCF-4EE9-A0C3-58F78C16753C}" destId="{C5EE8942-6B30-4273-8470-4A49F9C6DBE1}"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52EFAA6A-0F30-4CCC-9DBC-BBB130D76812}" type="presOf" srcId="{11DD6609-B0B2-4911-8ACA-68956B6686F0}" destId="{A6B638F5-F7AF-4D05-8633-5FE16A9E67ED}"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1C4BA080-E4EE-4509-BE4C-6DB3FF8FC1FC}" type="presOf" srcId="{1FDF4522-F6E9-4065-B998-A7F6D122D9A0}" destId="{E193F574-26AB-4AE1-9618-C3C25DA216D1}" srcOrd="0" destOrd="0" presId="urn:microsoft.com/office/officeart/2005/8/layout/default"/>
    <dgm:cxn modelId="{A9E0B086-32E0-42F1-84BA-5177CD8E33CB}" type="presOf" srcId="{8222CB56-8D60-47E5-89BF-F2C5BF899B44}" destId="{342215ED-CDB5-4FF3-AEFF-BCB9468834B4}" srcOrd="0" destOrd="0" presId="urn:microsoft.com/office/officeart/2005/8/layout/default"/>
    <dgm:cxn modelId="{FF5C70AE-B022-497D-AC14-91AAE08BBC3F}" type="presOf" srcId="{7C82BA32-5BB4-4429-84E2-4466A80ADA7A}" destId="{09367E52-D6B4-43ED-814A-B15A6B4F8C14}"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4EA8CEBA-11C3-416E-956B-BDEAD84D7712}" type="presOf" srcId="{A18C1B32-F56C-4289-B65E-D4A819E31E1B}" destId="{FF955378-38E3-47E5-963E-7D90D5684C34}" srcOrd="0" destOrd="0" presId="urn:microsoft.com/office/officeart/2005/8/layout/default"/>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C12BF3F4-99FB-427A-AEB6-A6D117BCDF1D}" type="presParOf" srcId="{09367E52-D6B4-43ED-814A-B15A6B4F8C14}" destId="{E193F574-26AB-4AE1-9618-C3C25DA216D1}" srcOrd="0" destOrd="0" presId="urn:microsoft.com/office/officeart/2005/8/layout/default"/>
    <dgm:cxn modelId="{29210C91-0F82-4407-9FCE-E6F0CF214C42}" type="presParOf" srcId="{09367E52-D6B4-43ED-814A-B15A6B4F8C14}" destId="{80D79626-3E92-47C4-A20C-7698EBC5710C}" srcOrd="1" destOrd="0" presId="urn:microsoft.com/office/officeart/2005/8/layout/default"/>
    <dgm:cxn modelId="{28115325-0C52-4158-8E55-DE3632BB596C}" type="presParOf" srcId="{09367E52-D6B4-43ED-814A-B15A6B4F8C14}" destId="{FF955378-38E3-47E5-963E-7D90D5684C34}" srcOrd="2" destOrd="0" presId="urn:microsoft.com/office/officeart/2005/8/layout/default"/>
    <dgm:cxn modelId="{0E35F675-174D-43B5-9185-CAA5FCB31C0E}" type="presParOf" srcId="{09367E52-D6B4-43ED-814A-B15A6B4F8C14}" destId="{A5AEF1E9-83C3-4DA0-81F5-E47D706EFD33}" srcOrd="3" destOrd="0" presId="urn:microsoft.com/office/officeart/2005/8/layout/default"/>
    <dgm:cxn modelId="{7F78E4B5-F7FD-4C38-B67A-7D81E7629732}" type="presParOf" srcId="{09367E52-D6B4-43ED-814A-B15A6B4F8C14}" destId="{C5EE8942-6B30-4273-8470-4A49F9C6DBE1}" srcOrd="4" destOrd="0" presId="urn:microsoft.com/office/officeart/2005/8/layout/default"/>
    <dgm:cxn modelId="{3958A991-AD0E-4AA2-91A9-B74280284892}" type="presParOf" srcId="{09367E52-D6B4-43ED-814A-B15A6B4F8C14}" destId="{7496D470-7971-4921-A376-BD15E58FD9EA}" srcOrd="5" destOrd="0" presId="urn:microsoft.com/office/officeart/2005/8/layout/default"/>
    <dgm:cxn modelId="{4EAE9AE3-1A85-4AAA-B7F8-531F7AB4C729}" type="presParOf" srcId="{09367E52-D6B4-43ED-814A-B15A6B4F8C14}" destId="{A6B638F5-F7AF-4D05-8633-5FE16A9E67ED}" srcOrd="6" destOrd="0" presId="urn:microsoft.com/office/officeart/2005/8/layout/default"/>
    <dgm:cxn modelId="{A643F0D7-9B69-4369-829C-DC6BCBA3DB94}" type="presParOf" srcId="{09367E52-D6B4-43ED-814A-B15A6B4F8C14}" destId="{0B17B4A1-6B60-43DC-8B27-D6D6D08BF8B9}" srcOrd="7" destOrd="0" presId="urn:microsoft.com/office/officeart/2005/8/layout/default"/>
    <dgm:cxn modelId="{DDB8ED4A-489C-4267-B643-4C74AFADAF73}" type="presParOf" srcId="{09367E52-D6B4-43ED-814A-B15A6B4F8C14}" destId="{342215ED-CDB5-4FF3-AEFF-BCB9468834B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1FDF4522-F6E9-4065-B998-A7F6D122D9A0}">
      <dgm:prSet/>
      <dgm:spPr/>
      <dgm:t>
        <a:bodyPr/>
        <a:lstStyle/>
        <a:p>
          <a:r>
            <a:rPr lang="en-US">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7EF8846E-6197-4892-B506-C30A894E77F7}" type="pres">
      <dgm:prSet presAssocID="{7C82BA32-5BB4-4429-84E2-4466A80ADA7A}" presName="outerComposite" presStyleCnt="0">
        <dgm:presLayoutVars>
          <dgm:chMax val="5"/>
          <dgm:dir/>
          <dgm:resizeHandles val="exact"/>
        </dgm:presLayoutVars>
      </dgm:prSet>
      <dgm:spPr/>
    </dgm:pt>
    <dgm:pt modelId="{40308D4F-2C17-473A-96FF-DFE8632B4DC6}" type="pres">
      <dgm:prSet presAssocID="{7C82BA32-5BB4-4429-84E2-4466A80ADA7A}" presName="dummyMaxCanvas" presStyleCnt="0">
        <dgm:presLayoutVars/>
      </dgm:prSet>
      <dgm:spPr/>
    </dgm:pt>
    <dgm:pt modelId="{8769D978-E8EE-4942-BDFA-B70D38D859F0}" type="pres">
      <dgm:prSet presAssocID="{7C82BA32-5BB4-4429-84E2-4466A80ADA7A}" presName="FourNodes_1" presStyleLbl="node1" presStyleIdx="0" presStyleCnt="4">
        <dgm:presLayoutVars>
          <dgm:bulletEnabled val="1"/>
        </dgm:presLayoutVars>
      </dgm:prSet>
      <dgm:spPr/>
    </dgm:pt>
    <dgm:pt modelId="{EBC0DF1E-34E2-4A77-BDA1-B735B915B654}" type="pres">
      <dgm:prSet presAssocID="{7C82BA32-5BB4-4429-84E2-4466A80ADA7A}" presName="FourNodes_2" presStyleLbl="node1" presStyleIdx="1" presStyleCnt="4">
        <dgm:presLayoutVars>
          <dgm:bulletEnabled val="1"/>
        </dgm:presLayoutVars>
      </dgm:prSet>
      <dgm:spPr/>
    </dgm:pt>
    <dgm:pt modelId="{A10D00FC-BB76-4675-BA0A-6917B577AB97}" type="pres">
      <dgm:prSet presAssocID="{7C82BA32-5BB4-4429-84E2-4466A80ADA7A}" presName="FourNodes_3" presStyleLbl="node1" presStyleIdx="2" presStyleCnt="4">
        <dgm:presLayoutVars>
          <dgm:bulletEnabled val="1"/>
        </dgm:presLayoutVars>
      </dgm:prSet>
      <dgm:spPr/>
    </dgm:pt>
    <dgm:pt modelId="{2C64A69B-671A-4242-95BD-A6D35F47D85D}" type="pres">
      <dgm:prSet presAssocID="{7C82BA32-5BB4-4429-84E2-4466A80ADA7A}" presName="FourNodes_4" presStyleLbl="node1" presStyleIdx="3" presStyleCnt="4">
        <dgm:presLayoutVars>
          <dgm:bulletEnabled val="1"/>
        </dgm:presLayoutVars>
      </dgm:prSet>
      <dgm:spPr/>
    </dgm:pt>
    <dgm:pt modelId="{E515A9A3-EF57-46D8-BC04-27E85B69EBC2}" type="pres">
      <dgm:prSet presAssocID="{7C82BA32-5BB4-4429-84E2-4466A80ADA7A}" presName="FourConn_1-2" presStyleLbl="fgAccFollowNode1" presStyleIdx="0" presStyleCnt="3">
        <dgm:presLayoutVars>
          <dgm:bulletEnabled val="1"/>
        </dgm:presLayoutVars>
      </dgm:prSet>
      <dgm:spPr/>
    </dgm:pt>
    <dgm:pt modelId="{E7EAFF10-C459-4631-814A-923A01335CB7}" type="pres">
      <dgm:prSet presAssocID="{7C82BA32-5BB4-4429-84E2-4466A80ADA7A}" presName="FourConn_2-3" presStyleLbl="fgAccFollowNode1" presStyleIdx="1" presStyleCnt="3">
        <dgm:presLayoutVars>
          <dgm:bulletEnabled val="1"/>
        </dgm:presLayoutVars>
      </dgm:prSet>
      <dgm:spPr/>
    </dgm:pt>
    <dgm:pt modelId="{00BC8CAE-2C4D-42F1-9F8B-9B9915DBAA52}" type="pres">
      <dgm:prSet presAssocID="{7C82BA32-5BB4-4429-84E2-4466A80ADA7A}" presName="FourConn_3-4" presStyleLbl="fgAccFollowNode1" presStyleIdx="2" presStyleCnt="3">
        <dgm:presLayoutVars>
          <dgm:bulletEnabled val="1"/>
        </dgm:presLayoutVars>
      </dgm:prSet>
      <dgm:spPr/>
    </dgm:pt>
    <dgm:pt modelId="{94974621-FF25-4CAE-AE53-6A06BB4A7545}" type="pres">
      <dgm:prSet presAssocID="{7C82BA32-5BB4-4429-84E2-4466A80ADA7A}" presName="FourNodes_1_text" presStyleLbl="node1" presStyleIdx="3" presStyleCnt="4">
        <dgm:presLayoutVars>
          <dgm:bulletEnabled val="1"/>
        </dgm:presLayoutVars>
      </dgm:prSet>
      <dgm:spPr/>
    </dgm:pt>
    <dgm:pt modelId="{2C4121E7-6440-42EE-9CAA-119B771CCB4F}" type="pres">
      <dgm:prSet presAssocID="{7C82BA32-5BB4-4429-84E2-4466A80ADA7A}" presName="FourNodes_2_text" presStyleLbl="node1" presStyleIdx="3" presStyleCnt="4">
        <dgm:presLayoutVars>
          <dgm:bulletEnabled val="1"/>
        </dgm:presLayoutVars>
      </dgm:prSet>
      <dgm:spPr/>
    </dgm:pt>
    <dgm:pt modelId="{816620D2-132B-4CB8-A6DA-BEA4F2AFCD58}" type="pres">
      <dgm:prSet presAssocID="{7C82BA32-5BB4-4429-84E2-4466A80ADA7A}" presName="FourNodes_3_text" presStyleLbl="node1" presStyleIdx="3" presStyleCnt="4">
        <dgm:presLayoutVars>
          <dgm:bulletEnabled val="1"/>
        </dgm:presLayoutVars>
      </dgm:prSet>
      <dgm:spPr/>
    </dgm:pt>
    <dgm:pt modelId="{80BD6B26-0553-4778-8B3E-BD298FE115BA}" type="pres">
      <dgm:prSet presAssocID="{7C82BA32-5BB4-4429-84E2-4466A80ADA7A}" presName="FourNodes_4_text" presStyleLbl="node1" presStyleIdx="3" presStyleCnt="4">
        <dgm:presLayoutVars>
          <dgm:bulletEnabled val="1"/>
        </dgm:presLayoutVars>
      </dgm:prSet>
      <dgm:spPr/>
    </dgm:pt>
  </dgm:ptLst>
  <dgm:cxnLst>
    <dgm:cxn modelId="{C1D92200-C999-4019-B3B2-28A349693C68}" type="presOf" srcId="{3709DB46-6987-4FB7-B46A-38F9D056EF1B}" destId="{80BD6B26-0553-4778-8B3E-BD298FE115BA}" srcOrd="1" destOrd="0" presId="urn:microsoft.com/office/officeart/2005/8/layout/vProcess5"/>
    <dgm:cxn modelId="{1D105512-FABB-4BF9-A214-733F5EC3CEE7}" type="presOf" srcId="{8E9BF21E-F91B-4E07-A458-ADFB648DB9E9}" destId="{00BC8CAE-2C4D-42F1-9F8B-9B9915DBAA52}" srcOrd="0" destOrd="0" presId="urn:microsoft.com/office/officeart/2005/8/layout/vProcess5"/>
    <dgm:cxn modelId="{169D4138-24C1-4F01-B840-C357F4E138AE}" type="presOf" srcId="{A18C1B32-F56C-4289-B65E-D4A819E31E1B}" destId="{EBC0DF1E-34E2-4A77-BDA1-B735B915B654}" srcOrd="0" destOrd="0" presId="urn:microsoft.com/office/officeart/2005/8/layout/vProcess5"/>
    <dgm:cxn modelId="{CC84B53F-F202-482D-85FB-7B5068CABA6B}" type="presOf" srcId="{338B7051-2109-4CD0-8767-C37E0AA249D0}" destId="{E515A9A3-EF57-46D8-BC04-27E85B69EBC2}" srcOrd="0" destOrd="0" presId="urn:microsoft.com/office/officeart/2005/8/layout/vProcess5"/>
    <dgm:cxn modelId="{770AC95C-7185-483E-9DED-F7A39822705C}" type="presOf" srcId="{209B18C0-5840-455C-8446-B786DFB5ECC2}" destId="{816620D2-132B-4CB8-A6DA-BEA4F2AFCD58}" srcOrd="1" destOrd="0" presId="urn:microsoft.com/office/officeart/2005/8/layout/vProcess5"/>
    <dgm:cxn modelId="{82CE6563-A186-4982-A860-57E605D4BBDE}" type="presOf" srcId="{209B18C0-5840-455C-8446-B786DFB5ECC2}" destId="{A10D00FC-BB76-4675-BA0A-6917B577AB97}" srcOrd="0" destOrd="0" presId="urn:microsoft.com/office/officeart/2005/8/layout/vProcess5"/>
    <dgm:cxn modelId="{B4480348-9C19-49E3-B7CE-E7FA1E5F356D}" type="presOf" srcId="{A18C1B32-F56C-4289-B65E-D4A819E31E1B}" destId="{2C4121E7-6440-42EE-9CAA-119B771CCB4F}" srcOrd="1" destOrd="0" presId="urn:microsoft.com/office/officeart/2005/8/layout/vProcess5"/>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A4054E6C-31F8-4B2C-9B15-A515E2DA5823}" type="presOf" srcId="{7C82BA32-5BB4-4429-84E2-4466A80ADA7A}" destId="{7EF8846E-6197-4892-B506-C30A894E77F7}" srcOrd="0" destOrd="0" presId="urn:microsoft.com/office/officeart/2005/8/layout/vProcess5"/>
    <dgm:cxn modelId="{DE432771-D02F-4B31-9C54-9463D9101D0D}" type="presOf" srcId="{1FDF4522-F6E9-4065-B998-A7F6D122D9A0}" destId="{94974621-FF25-4CAE-AE53-6A06BB4A7545}" srcOrd="1" destOrd="0" presId="urn:microsoft.com/office/officeart/2005/8/layout/vProcess5"/>
    <dgm:cxn modelId="{709D9251-D462-4533-8BAF-B4946098632E}" type="presOf" srcId="{663169A9-318A-4A68-B99D-A779DCAB3FB9}" destId="{E7EAFF10-C459-4631-814A-923A01335CB7}" srcOrd="0" destOrd="0" presId="urn:microsoft.com/office/officeart/2005/8/layout/vProcess5"/>
    <dgm:cxn modelId="{C5FCCDB0-5FD5-4CD7-8468-D67F4106FFF8}" srcId="{7C82BA32-5BB4-4429-84E2-4466A80ADA7A}" destId="{1FDF4522-F6E9-4065-B998-A7F6D122D9A0}" srcOrd="0" destOrd="0" parTransId="{AC8BC3D2-DC5C-431C-B3B8-A66CBA8EDB1E}" sibTransId="{338B7051-2109-4CD0-8767-C37E0AA249D0}"/>
    <dgm:cxn modelId="{95BB9DC0-5228-44E6-8FDB-680ADD902892}" type="presOf" srcId="{1FDF4522-F6E9-4065-B998-A7F6D122D9A0}" destId="{8769D978-E8EE-4942-BDFA-B70D38D859F0}" srcOrd="0" destOrd="0" presId="urn:microsoft.com/office/officeart/2005/8/layout/vProcess5"/>
    <dgm:cxn modelId="{D44F68EE-4DD6-4F14-A5CE-308CED0CD403}" type="presOf" srcId="{3709DB46-6987-4FB7-B46A-38F9D056EF1B}" destId="{2C64A69B-671A-4242-95BD-A6D35F47D85D}" srcOrd="0" destOrd="0" presId="urn:microsoft.com/office/officeart/2005/8/layout/vProcess5"/>
    <dgm:cxn modelId="{0FD92FF5-EAD9-4798-BF84-9F3CBADF3B07}" srcId="{7C82BA32-5BB4-4429-84E2-4466A80ADA7A}" destId="{3709DB46-6987-4FB7-B46A-38F9D056EF1B}" srcOrd="3" destOrd="0" parTransId="{29A0D7D4-895F-415F-93FB-4852AA571EB1}" sibTransId="{879078CD-0076-4552-A86A-48FA0D7E60CF}"/>
    <dgm:cxn modelId="{484BC746-72C3-4398-B023-D2F8BB6AACA4}" type="presParOf" srcId="{7EF8846E-6197-4892-B506-C30A894E77F7}" destId="{40308D4F-2C17-473A-96FF-DFE8632B4DC6}" srcOrd="0" destOrd="0" presId="urn:microsoft.com/office/officeart/2005/8/layout/vProcess5"/>
    <dgm:cxn modelId="{6C67BE23-046E-415D-993A-CD688DB26A19}" type="presParOf" srcId="{7EF8846E-6197-4892-B506-C30A894E77F7}" destId="{8769D978-E8EE-4942-BDFA-B70D38D859F0}" srcOrd="1" destOrd="0" presId="urn:microsoft.com/office/officeart/2005/8/layout/vProcess5"/>
    <dgm:cxn modelId="{50319170-437F-4657-B266-E388D1568C88}" type="presParOf" srcId="{7EF8846E-6197-4892-B506-C30A894E77F7}" destId="{EBC0DF1E-34E2-4A77-BDA1-B735B915B654}" srcOrd="2" destOrd="0" presId="urn:microsoft.com/office/officeart/2005/8/layout/vProcess5"/>
    <dgm:cxn modelId="{F4AFDCD1-481B-4A63-A39E-DE10FEDC832C}" type="presParOf" srcId="{7EF8846E-6197-4892-B506-C30A894E77F7}" destId="{A10D00FC-BB76-4675-BA0A-6917B577AB97}" srcOrd="3" destOrd="0" presId="urn:microsoft.com/office/officeart/2005/8/layout/vProcess5"/>
    <dgm:cxn modelId="{185D5EBC-AD80-4143-917C-3B388D2C8927}" type="presParOf" srcId="{7EF8846E-6197-4892-B506-C30A894E77F7}" destId="{2C64A69B-671A-4242-95BD-A6D35F47D85D}" srcOrd="4" destOrd="0" presId="urn:microsoft.com/office/officeart/2005/8/layout/vProcess5"/>
    <dgm:cxn modelId="{D84D1360-B9E0-4ADE-B875-06B8CB3937D5}" type="presParOf" srcId="{7EF8846E-6197-4892-B506-C30A894E77F7}" destId="{E515A9A3-EF57-46D8-BC04-27E85B69EBC2}" srcOrd="5" destOrd="0" presId="urn:microsoft.com/office/officeart/2005/8/layout/vProcess5"/>
    <dgm:cxn modelId="{0D460A1D-1A8F-4354-84A9-C1508F967C92}" type="presParOf" srcId="{7EF8846E-6197-4892-B506-C30A894E77F7}" destId="{E7EAFF10-C459-4631-814A-923A01335CB7}" srcOrd="6" destOrd="0" presId="urn:microsoft.com/office/officeart/2005/8/layout/vProcess5"/>
    <dgm:cxn modelId="{D72CBD08-1D57-48AA-B673-1DF1EE0FD256}" type="presParOf" srcId="{7EF8846E-6197-4892-B506-C30A894E77F7}" destId="{00BC8CAE-2C4D-42F1-9F8B-9B9915DBAA52}" srcOrd="7" destOrd="0" presId="urn:microsoft.com/office/officeart/2005/8/layout/vProcess5"/>
    <dgm:cxn modelId="{F6E04F42-4A55-46A1-8BAA-780F80F53372}" type="presParOf" srcId="{7EF8846E-6197-4892-B506-C30A894E77F7}" destId="{94974621-FF25-4CAE-AE53-6A06BB4A7545}" srcOrd="8" destOrd="0" presId="urn:microsoft.com/office/officeart/2005/8/layout/vProcess5"/>
    <dgm:cxn modelId="{5B927F87-FD51-4008-A9D3-50C53E0A6FEB}" type="presParOf" srcId="{7EF8846E-6197-4892-B506-C30A894E77F7}" destId="{2C4121E7-6440-42EE-9CAA-119B771CCB4F}" srcOrd="9" destOrd="0" presId="urn:microsoft.com/office/officeart/2005/8/layout/vProcess5"/>
    <dgm:cxn modelId="{E8740369-6945-4B4B-99FD-C275A797F451}" type="presParOf" srcId="{7EF8846E-6197-4892-B506-C30A894E77F7}" destId="{816620D2-132B-4CB8-A6DA-BEA4F2AFCD58}" srcOrd="10" destOrd="0" presId="urn:microsoft.com/office/officeart/2005/8/layout/vProcess5"/>
    <dgm:cxn modelId="{935E4F5F-135F-4C7F-B04A-86930A87E981}" type="presParOf" srcId="{7EF8846E-6197-4892-B506-C30A894E77F7}" destId="{80BD6B26-0553-4778-8B3E-BD298FE115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Year, Your Role, Service Activity &amp; Importance &amp; Impact</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i="0"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b="0" i="0" dirty="0">
            <a:latin typeface="Arial" panose="020B0604020202020204" pitchFamily="34" charset="0"/>
            <a:cs typeface="Arial" panose="020B0604020202020204" pitchFamily="34" charset="0"/>
          </a:endParaRP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b="0" i="0" dirty="0">
            <a:latin typeface="Arial" panose="020B0604020202020204" pitchFamily="34" charset="0"/>
            <a:cs typeface="Arial" panose="020B0604020202020204" pitchFamily="34" charset="0"/>
          </a:endParaRP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C536835D-7C94-49C9-BC91-8618AAFC5C97}" type="pres">
      <dgm:prSet presAssocID="{7C82BA32-5BB4-4429-84E2-4466A80ADA7A}" presName="diagram" presStyleCnt="0">
        <dgm:presLayoutVars>
          <dgm:dir/>
          <dgm:resizeHandles val="exact"/>
        </dgm:presLayoutVars>
      </dgm:prSet>
      <dgm:spPr/>
    </dgm:pt>
    <dgm:pt modelId="{F5A4DC24-400F-4ACC-ADB8-23F3D9A7FFEE}" type="pres">
      <dgm:prSet presAssocID="{1FDF4522-F6E9-4065-B998-A7F6D122D9A0}" presName="node" presStyleLbl="node1" presStyleIdx="0" presStyleCnt="4">
        <dgm:presLayoutVars>
          <dgm:bulletEnabled val="1"/>
        </dgm:presLayoutVars>
      </dgm:prSet>
      <dgm:spPr/>
    </dgm:pt>
    <dgm:pt modelId="{92145744-53F2-4E57-9308-8044DB6079C9}" type="pres">
      <dgm:prSet presAssocID="{338B7051-2109-4CD0-8767-C37E0AA249D0}" presName="sibTrans" presStyleCnt="0"/>
      <dgm:spPr/>
    </dgm:pt>
    <dgm:pt modelId="{C51B9454-0ADE-44F0-84C6-C9397CEA6CA6}" type="pres">
      <dgm:prSet presAssocID="{A18C1B32-F56C-4289-B65E-D4A819E31E1B}" presName="node" presStyleLbl="node1" presStyleIdx="1" presStyleCnt="4">
        <dgm:presLayoutVars>
          <dgm:bulletEnabled val="1"/>
        </dgm:presLayoutVars>
      </dgm:prSet>
      <dgm:spPr/>
    </dgm:pt>
    <dgm:pt modelId="{6BF1B4CB-C179-419E-9686-4C8A2C07B353}" type="pres">
      <dgm:prSet presAssocID="{663169A9-318A-4A68-B99D-A779DCAB3FB9}" presName="sibTrans" presStyleCnt="0"/>
      <dgm:spPr/>
    </dgm:pt>
    <dgm:pt modelId="{4C4546EA-7564-4A36-A590-36499B7CD3D1}" type="pres">
      <dgm:prSet presAssocID="{209B18C0-5840-455C-8446-B786DFB5ECC2}" presName="node" presStyleLbl="node1" presStyleIdx="2" presStyleCnt="4">
        <dgm:presLayoutVars>
          <dgm:bulletEnabled val="1"/>
        </dgm:presLayoutVars>
      </dgm:prSet>
      <dgm:spPr/>
    </dgm:pt>
    <dgm:pt modelId="{DB0CC935-6959-4FEA-A672-924CED1A4E05}" type="pres">
      <dgm:prSet presAssocID="{8E9BF21E-F91B-4E07-A458-ADFB648DB9E9}" presName="sibTrans" presStyleCnt="0"/>
      <dgm:spPr/>
    </dgm:pt>
    <dgm:pt modelId="{FE303201-095E-4850-A2E3-43C1EDCC98D1}" type="pres">
      <dgm:prSet presAssocID="{3709DB46-6987-4FB7-B46A-38F9D056EF1B}" presName="node" presStyleLbl="node1" presStyleIdx="3" presStyleCnt="4">
        <dgm:presLayoutVars>
          <dgm:bulletEnabled val="1"/>
        </dgm:presLayoutVars>
      </dgm:prSet>
      <dgm:spPr/>
    </dgm:pt>
  </dgm:ptLst>
  <dgm:cxnLst>
    <dgm:cxn modelId="{2E225037-A974-4E1B-83D4-816FF32D49D5}" type="presOf" srcId="{A18C1B32-F56C-4289-B65E-D4A819E31E1B}" destId="{C51B9454-0ADE-44F0-84C6-C9397CEA6CA6}" srcOrd="0" destOrd="0" presId="urn:microsoft.com/office/officeart/2005/8/layout/default"/>
    <dgm:cxn modelId="{86E9723E-89D8-471F-8AA9-2FF512B3DAE9}" type="presOf" srcId="{209B18C0-5840-455C-8446-B786DFB5ECC2}" destId="{4C4546EA-7564-4A36-A590-36499B7CD3D1}"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B093E17C-8C2B-40CD-9D68-27A9B9B95B98}" type="presOf" srcId="{3709DB46-6987-4FB7-B46A-38F9D056EF1B}" destId="{FE303201-095E-4850-A2E3-43C1EDCC98D1}"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EF94CAD5-02A7-464F-AA7C-DFD3E424A561}" type="presOf" srcId="{1FDF4522-F6E9-4065-B998-A7F6D122D9A0}" destId="{F5A4DC24-400F-4ACC-ADB8-23F3D9A7FFEE}" srcOrd="0" destOrd="0" presId="urn:microsoft.com/office/officeart/2005/8/layout/default"/>
    <dgm:cxn modelId="{274DC4E0-BB10-4D82-A3EA-B23EEA547EC9}" type="presOf" srcId="{7C82BA32-5BB4-4429-84E2-4466A80ADA7A}" destId="{C536835D-7C94-49C9-BC91-8618AAFC5C97}" srcOrd="0" destOrd="0" presId="urn:microsoft.com/office/officeart/2005/8/layout/default"/>
    <dgm:cxn modelId="{0FD92FF5-EAD9-4798-BF84-9F3CBADF3B07}" srcId="{7C82BA32-5BB4-4429-84E2-4466A80ADA7A}" destId="{3709DB46-6987-4FB7-B46A-38F9D056EF1B}" srcOrd="3" destOrd="0" parTransId="{29A0D7D4-895F-415F-93FB-4852AA571EB1}" sibTransId="{879078CD-0076-4552-A86A-48FA0D7E60CF}"/>
    <dgm:cxn modelId="{AB62F4FB-ECDF-4647-912C-9A04BA443579}" type="presParOf" srcId="{C536835D-7C94-49C9-BC91-8618AAFC5C97}" destId="{F5A4DC24-400F-4ACC-ADB8-23F3D9A7FFEE}" srcOrd="0" destOrd="0" presId="urn:microsoft.com/office/officeart/2005/8/layout/default"/>
    <dgm:cxn modelId="{4149F9F7-6B08-4081-AD71-77C86099F6A3}" type="presParOf" srcId="{C536835D-7C94-49C9-BC91-8618AAFC5C97}" destId="{92145744-53F2-4E57-9308-8044DB6079C9}" srcOrd="1" destOrd="0" presId="urn:microsoft.com/office/officeart/2005/8/layout/default"/>
    <dgm:cxn modelId="{183A1A1D-2857-4700-A8C9-9438754D3ACF}" type="presParOf" srcId="{C536835D-7C94-49C9-BC91-8618AAFC5C97}" destId="{C51B9454-0ADE-44F0-84C6-C9397CEA6CA6}" srcOrd="2" destOrd="0" presId="urn:microsoft.com/office/officeart/2005/8/layout/default"/>
    <dgm:cxn modelId="{379B9D7A-BE76-404D-9F8D-EBA9C5265026}" type="presParOf" srcId="{C536835D-7C94-49C9-BC91-8618AAFC5C97}" destId="{6BF1B4CB-C179-419E-9686-4C8A2C07B353}" srcOrd="3" destOrd="0" presId="urn:microsoft.com/office/officeart/2005/8/layout/default"/>
    <dgm:cxn modelId="{1DDCBD67-BE58-48C4-A5B7-9F36CC3DED5E}" type="presParOf" srcId="{C536835D-7C94-49C9-BC91-8618AAFC5C97}" destId="{4C4546EA-7564-4A36-A590-36499B7CD3D1}" srcOrd="4" destOrd="0" presId="urn:microsoft.com/office/officeart/2005/8/layout/default"/>
    <dgm:cxn modelId="{701B8DF0-D221-4F55-81FC-6880FAF02F7C}" type="presParOf" srcId="{C536835D-7C94-49C9-BC91-8618AAFC5C97}" destId="{DB0CC935-6959-4FEA-A672-924CED1A4E05}" srcOrd="5" destOrd="0" presId="urn:microsoft.com/office/officeart/2005/8/layout/default"/>
    <dgm:cxn modelId="{E57B2DB8-FCE9-4C57-8EC0-C1C7452C5952}" type="presParOf" srcId="{C536835D-7C94-49C9-BC91-8618AAFC5C97}" destId="{FE303201-095E-4850-A2E3-43C1EDCC98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 (junior) </a:t>
          </a:r>
        </a:p>
        <a:p>
          <a:r>
            <a:rPr lang="en-US" dirty="0">
              <a:latin typeface="Arial" panose="020B0604020202020204" pitchFamily="34" charset="0"/>
              <a:cs typeface="Arial" panose="020B0604020202020204" pitchFamily="34" charset="0"/>
            </a:rPr>
            <a:t>Limit to 2 pages (intermediate and senior)</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37DD2815-714F-4140-86C6-0142BD7B401A}" type="pres">
      <dgm:prSet presAssocID="{7C82BA32-5BB4-4429-84E2-4466A80ADA7A}" presName="diagram" presStyleCnt="0">
        <dgm:presLayoutVars>
          <dgm:dir/>
          <dgm:resizeHandles val="exact"/>
        </dgm:presLayoutVars>
      </dgm:prSet>
      <dgm:spPr/>
    </dgm:pt>
    <dgm:pt modelId="{818B18AF-75DC-4CA2-B151-0A90D1B0DC08}" type="pres">
      <dgm:prSet presAssocID="{63E82D29-8CDB-4B75-BC7F-A24648DC7E5B}" presName="node" presStyleLbl="node1" presStyleIdx="0" presStyleCnt="4">
        <dgm:presLayoutVars>
          <dgm:bulletEnabled val="1"/>
        </dgm:presLayoutVars>
      </dgm:prSet>
      <dgm:spPr/>
    </dgm:pt>
    <dgm:pt modelId="{9430C020-C666-44D5-9BAF-A2AF13F6B696}" type="pres">
      <dgm:prSet presAssocID="{A66A5BD1-F31B-48E0-925A-6E3FF929E3C4}" presName="sibTrans" presStyleCnt="0"/>
      <dgm:spPr/>
    </dgm:pt>
    <dgm:pt modelId="{EF05410E-EF19-4B97-987E-4E929B8F520E}" type="pres">
      <dgm:prSet presAssocID="{209B18C0-5840-455C-8446-B786DFB5ECC2}" presName="node" presStyleLbl="node1" presStyleIdx="1" presStyleCnt="4">
        <dgm:presLayoutVars>
          <dgm:bulletEnabled val="1"/>
        </dgm:presLayoutVars>
      </dgm:prSet>
      <dgm:spPr/>
    </dgm:pt>
    <dgm:pt modelId="{3F52E4D8-72E1-4BB6-A945-21CC93128A66}" type="pres">
      <dgm:prSet presAssocID="{8E9BF21E-F91B-4E07-A458-ADFB648DB9E9}" presName="sibTrans" presStyleCnt="0"/>
      <dgm:spPr/>
    </dgm:pt>
    <dgm:pt modelId="{08CFE577-72F9-4567-A3BC-3CA2866430A3}" type="pres">
      <dgm:prSet presAssocID="{C2DBB7EA-7BF6-4335-9BC9-DAA422C67785}" presName="node" presStyleLbl="node1" presStyleIdx="2" presStyleCnt="4">
        <dgm:presLayoutVars>
          <dgm:bulletEnabled val="1"/>
        </dgm:presLayoutVars>
      </dgm:prSet>
      <dgm:spPr/>
    </dgm:pt>
    <dgm:pt modelId="{9CC07322-0D26-4E40-92FE-73A8D5C6AD7D}" type="pres">
      <dgm:prSet presAssocID="{6F817490-B8E4-4F09-A66A-56E7DA57125B}" presName="sibTrans" presStyleCnt="0"/>
      <dgm:spPr/>
    </dgm:pt>
    <dgm:pt modelId="{080A77AA-6103-48E1-9A01-7B35BCE673DF}" type="pres">
      <dgm:prSet presAssocID="{D1C59AC4-435E-4840-A3C8-E496249D7F6B}" presName="node" presStyleLbl="node1" presStyleIdx="3" presStyleCnt="4">
        <dgm:presLayoutVars>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55EAF129-9C53-4772-9ED7-F93A2FE27D7F}" type="presOf" srcId="{209B18C0-5840-455C-8446-B786DFB5ECC2}" destId="{EF05410E-EF19-4B97-987E-4E929B8F520E}" srcOrd="0" destOrd="0" presId="urn:microsoft.com/office/officeart/2005/8/layout/default"/>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ED931C76-1E0F-466A-9E0D-59678F3A9463}" type="presOf" srcId="{7C82BA32-5BB4-4429-84E2-4466A80ADA7A}" destId="{37DD2815-714F-4140-86C6-0142BD7B401A}" srcOrd="0" destOrd="0" presId="urn:microsoft.com/office/officeart/2005/8/layout/default"/>
    <dgm:cxn modelId="{2089E157-15B7-4BA7-B0EF-9084B7F7C2A7}" srcId="{7C82BA32-5BB4-4429-84E2-4466A80ADA7A}" destId="{C2DBB7EA-7BF6-4335-9BC9-DAA422C67785}" srcOrd="2" destOrd="0" parTransId="{E72A458D-1049-4DCC-B53B-93DF6720C75F}" sibTransId="{6F817490-B8E4-4F09-A66A-56E7DA57125B}"/>
    <dgm:cxn modelId="{BF0221B1-E6B9-475C-B9FE-F80FACA524DD}" type="presOf" srcId="{D1C59AC4-435E-4840-A3C8-E496249D7F6B}" destId="{080A77AA-6103-48E1-9A01-7B35BCE673DF}" srcOrd="0" destOrd="0" presId="urn:microsoft.com/office/officeart/2005/8/layout/default"/>
    <dgm:cxn modelId="{3EB201D1-A2C4-4E29-919D-0574BC6F5D42}" type="presOf" srcId="{63E82D29-8CDB-4B75-BC7F-A24648DC7E5B}" destId="{818B18AF-75DC-4CA2-B151-0A90D1B0DC08}" srcOrd="0" destOrd="0" presId="urn:microsoft.com/office/officeart/2005/8/layout/default"/>
    <dgm:cxn modelId="{860C38FD-8A30-4CC2-8AB3-58E17B099068}" type="presOf" srcId="{C2DBB7EA-7BF6-4335-9BC9-DAA422C67785}" destId="{08CFE577-72F9-4567-A3BC-3CA2866430A3}" srcOrd="0" destOrd="0" presId="urn:microsoft.com/office/officeart/2005/8/layout/default"/>
    <dgm:cxn modelId="{88B47028-A1B1-4F3C-A996-92704C0D3145}" type="presParOf" srcId="{37DD2815-714F-4140-86C6-0142BD7B401A}" destId="{818B18AF-75DC-4CA2-B151-0A90D1B0DC08}" srcOrd="0" destOrd="0" presId="urn:microsoft.com/office/officeart/2005/8/layout/default"/>
    <dgm:cxn modelId="{FDFBFC5E-1550-467D-AFBB-5CBACF9EFA3E}" type="presParOf" srcId="{37DD2815-714F-4140-86C6-0142BD7B401A}" destId="{9430C020-C666-44D5-9BAF-A2AF13F6B696}" srcOrd="1" destOrd="0" presId="urn:microsoft.com/office/officeart/2005/8/layout/default"/>
    <dgm:cxn modelId="{3FDA2035-6E8D-4030-B13D-A608C14FE7A0}" type="presParOf" srcId="{37DD2815-714F-4140-86C6-0142BD7B401A}" destId="{EF05410E-EF19-4B97-987E-4E929B8F520E}" srcOrd="2" destOrd="0" presId="urn:microsoft.com/office/officeart/2005/8/layout/default"/>
    <dgm:cxn modelId="{289A6C17-4267-499A-AC27-50F3E9014552}" type="presParOf" srcId="{37DD2815-714F-4140-86C6-0142BD7B401A}" destId="{3F52E4D8-72E1-4BB6-A945-21CC93128A66}" srcOrd="3" destOrd="0" presId="urn:microsoft.com/office/officeart/2005/8/layout/default"/>
    <dgm:cxn modelId="{1E12C245-49C2-4D27-A70D-F9B2117455F2}" type="presParOf" srcId="{37DD2815-714F-4140-86C6-0142BD7B401A}" destId="{08CFE577-72F9-4567-A3BC-3CA2866430A3}" srcOrd="4" destOrd="0" presId="urn:microsoft.com/office/officeart/2005/8/layout/default"/>
    <dgm:cxn modelId="{73D282DC-8C47-4B86-A313-7AEA092883B0}" type="presParOf" srcId="{37DD2815-714F-4140-86C6-0142BD7B401A}" destId="{9CC07322-0D26-4E40-92FE-73A8D5C6AD7D}" srcOrd="5" destOrd="0" presId="urn:microsoft.com/office/officeart/2005/8/layout/default"/>
    <dgm:cxn modelId="{7EE42F4D-7A58-43ED-88F7-3E8C83249B47}" type="presParOf" srcId="{37DD2815-714F-4140-86C6-0142BD7B401A}" destId="{080A77AA-6103-48E1-9A01-7B35BCE673D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E567-A01C-42DB-A920-3C219A68829D}">
      <dsp:nvSpPr>
        <dsp:cNvPr id="0" name=""/>
        <dsp:cNvSpPr/>
      </dsp:nvSpPr>
      <dsp:spPr>
        <a:xfrm>
          <a:off x="264008"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19AE1-52D3-4017-A802-93018ED3553E}">
      <dsp:nvSpPr>
        <dsp:cNvPr id="0" name=""/>
        <dsp:cNvSpPr/>
      </dsp:nvSpPr>
      <dsp:spPr>
        <a:xfrm>
          <a:off x="550151" y="423674"/>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60D189-3DCB-4798-9DEA-DB5772D71DCB}">
      <dsp:nvSpPr>
        <dsp:cNvPr id="0" name=""/>
        <dsp:cNvSpPr/>
      </dsp:nvSpPr>
      <dsp:spPr>
        <a:xfrm>
          <a:off x="1918575"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1918575" y="137531"/>
        <a:ext cx="3211807" cy="1362584"/>
      </dsp:txXfrm>
    </dsp:sp>
    <dsp:sp modelId="{A217EAF2-E4C9-471A-BB3C-B7555A6EE7F9}">
      <dsp:nvSpPr>
        <dsp:cNvPr id="0" name=""/>
        <dsp:cNvSpPr/>
      </dsp:nvSpPr>
      <dsp:spPr>
        <a:xfrm>
          <a:off x="5690016"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6631A-1380-45E0-A752-9A07CB934A1A}">
      <dsp:nvSpPr>
        <dsp:cNvPr id="0" name=""/>
        <dsp:cNvSpPr/>
      </dsp:nvSpPr>
      <dsp:spPr>
        <a:xfrm>
          <a:off x="5976158" y="423674"/>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E349C-A9F3-46ED-80F9-0F11D5060103}">
      <dsp:nvSpPr>
        <dsp:cNvPr id="0" name=""/>
        <dsp:cNvSpPr/>
      </dsp:nvSpPr>
      <dsp:spPr>
        <a:xfrm>
          <a:off x="7344583"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Demonstrate the importance of keeping a written document of what has been done. </a:t>
          </a:r>
        </a:p>
      </dsp:txBody>
      <dsp:txXfrm>
        <a:off x="7344583" y="137531"/>
        <a:ext cx="3211807" cy="1362584"/>
      </dsp:txXfrm>
    </dsp:sp>
    <dsp:sp modelId="{20536CA5-7197-4D8C-AB0A-29B69C50B46C}">
      <dsp:nvSpPr>
        <dsp:cNvPr id="0" name=""/>
        <dsp:cNvSpPr/>
      </dsp:nvSpPr>
      <dsp:spPr>
        <a:xfrm>
          <a:off x="264008"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6BACC-CD56-4C37-820C-417D2A730A1A}">
      <dsp:nvSpPr>
        <dsp:cNvPr id="0" name=""/>
        <dsp:cNvSpPr/>
      </dsp:nvSpPr>
      <dsp:spPr>
        <a:xfrm>
          <a:off x="550151" y="2400764"/>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491358-9AA6-49D2-A3CA-B0B08C45B0E2}">
      <dsp:nvSpPr>
        <dsp:cNvPr id="0" name=""/>
        <dsp:cNvSpPr/>
      </dsp:nvSpPr>
      <dsp:spPr>
        <a:xfrm>
          <a:off x="1918575"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1918575" y="2114621"/>
        <a:ext cx="3211807" cy="1362584"/>
      </dsp:txXfrm>
    </dsp:sp>
    <dsp:sp modelId="{8FB37050-C2E2-4B18-AEED-14856CDC7CBE}">
      <dsp:nvSpPr>
        <dsp:cNvPr id="0" name=""/>
        <dsp:cNvSpPr/>
      </dsp:nvSpPr>
      <dsp:spPr>
        <a:xfrm>
          <a:off x="5690016"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40711-D5B1-4C3A-AF7C-CA38B984751E}">
      <dsp:nvSpPr>
        <dsp:cNvPr id="0" name=""/>
        <dsp:cNvSpPr/>
      </dsp:nvSpPr>
      <dsp:spPr>
        <a:xfrm>
          <a:off x="5976158" y="2400764"/>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6038A2-31E9-4BCC-86B7-F9F03DD27BAB}">
      <dsp:nvSpPr>
        <dsp:cNvPr id="0" name=""/>
        <dsp:cNvSpPr/>
      </dsp:nvSpPr>
      <dsp:spPr>
        <a:xfrm>
          <a:off x="7344583"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Provide an opportunity for competition at the County, District, and State level. </a:t>
          </a:r>
        </a:p>
      </dsp:txBody>
      <dsp:txXfrm>
        <a:off x="7344583" y="2114621"/>
        <a:ext cx="3211807" cy="13625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BB6D7-A379-4248-94D4-DEFB3336FA09}">
      <dsp:nvSpPr>
        <dsp:cNvPr id="0" name=""/>
        <dsp:cNvSpPr/>
      </dsp:nvSpPr>
      <dsp:spPr>
        <a:xfrm>
          <a:off x="0" y="0"/>
          <a:ext cx="8175413" cy="122804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Year, Level, Recognition, Importance to You	</a:t>
          </a:r>
        </a:p>
      </dsp:txBody>
      <dsp:txXfrm>
        <a:off x="35968" y="35968"/>
        <a:ext cx="6850257" cy="1156108"/>
      </dsp:txXfrm>
    </dsp:sp>
    <dsp:sp modelId="{F21C627B-C382-4FD7-AE16-0282414032EF}">
      <dsp:nvSpPr>
        <dsp:cNvPr id="0" name=""/>
        <dsp:cNvSpPr/>
      </dsp:nvSpPr>
      <dsp:spPr>
        <a:xfrm>
          <a:off x="721359" y="1432718"/>
          <a:ext cx="8175413" cy="1228044"/>
        </a:xfrm>
        <a:prstGeom prst="roundRect">
          <a:avLst>
            <a:gd name="adj" fmla="val 10000"/>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57327" y="1468686"/>
        <a:ext cx="6583888" cy="1156108"/>
      </dsp:txXfrm>
    </dsp:sp>
    <dsp:sp modelId="{C76B01DB-F972-411C-8006-1F49BDF237E5}">
      <dsp:nvSpPr>
        <dsp:cNvPr id="0" name=""/>
        <dsp:cNvSpPr/>
      </dsp:nvSpPr>
      <dsp:spPr>
        <a:xfrm>
          <a:off x="1442719" y="2865437"/>
          <a:ext cx="8175413" cy="1228044"/>
        </a:xfrm>
        <a:prstGeom prst="roundRect">
          <a:avLst>
            <a:gd name="adj" fmla="val 10000"/>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478687" y="2901405"/>
        <a:ext cx="6583888" cy="1156108"/>
      </dsp:txXfrm>
    </dsp:sp>
    <dsp:sp modelId="{192EA949-5D95-486F-B6F8-63F0CBF66D9C}">
      <dsp:nvSpPr>
        <dsp:cNvPr id="0" name=""/>
        <dsp:cNvSpPr/>
      </dsp:nvSpPr>
      <dsp:spPr>
        <a:xfrm>
          <a:off x="7377184" y="931267"/>
          <a:ext cx="798228" cy="798228"/>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7556785" y="931267"/>
        <a:ext cx="439026" cy="600667"/>
      </dsp:txXfrm>
    </dsp:sp>
    <dsp:sp modelId="{64CD1F7E-1EA4-4A5E-A860-41472E64AD6A}">
      <dsp:nvSpPr>
        <dsp:cNvPr id="0" name=""/>
        <dsp:cNvSpPr/>
      </dsp:nvSpPr>
      <dsp:spPr>
        <a:xfrm>
          <a:off x="8098544" y="2355798"/>
          <a:ext cx="798228" cy="798228"/>
        </a:xfrm>
        <a:prstGeom prst="downArrow">
          <a:avLst>
            <a:gd name="adj1" fmla="val 55000"/>
            <a:gd name="adj2" fmla="val 45000"/>
          </a:avLst>
        </a:prstGeom>
        <a:solidFill>
          <a:schemeClr val="accent5">
            <a:tint val="40000"/>
            <a:alpha val="90000"/>
            <a:hueOff val="2651784"/>
            <a:satOff val="-27828"/>
            <a:lumOff val="-1825"/>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8278145" y="2355798"/>
        <a:ext cx="439026" cy="6006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E49F4-36E7-4B04-97F0-3DD1D5F9715F}">
      <dsp:nvSpPr>
        <dsp:cNvPr id="0" name=""/>
        <dsp:cNvSpPr/>
      </dsp:nvSpPr>
      <dsp:spPr>
        <a:xfrm>
          <a:off x="7058" y="431292"/>
          <a:ext cx="3129409" cy="93882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Include</a:t>
          </a:r>
        </a:p>
      </dsp:txBody>
      <dsp:txXfrm>
        <a:off x="7058" y="431292"/>
        <a:ext cx="3129409" cy="938822"/>
      </dsp:txXfrm>
    </dsp:sp>
    <dsp:sp modelId="{A9B4C1A0-A215-460E-B2D4-B6F6AD5DDDB2}">
      <dsp:nvSpPr>
        <dsp:cNvPr id="0" name=""/>
        <dsp:cNvSpPr/>
      </dsp:nvSpPr>
      <dsp:spPr>
        <a:xfrm>
          <a:off x="7058" y="1370114"/>
          <a:ext cx="3129409" cy="2292074"/>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Include current year and up to 3 preceding  4-H years of activities (up to 2 preceding years for Juniors)</a:t>
          </a:r>
        </a:p>
      </dsp:txBody>
      <dsp:txXfrm>
        <a:off x="7058" y="1370114"/>
        <a:ext cx="3129409" cy="2292074"/>
      </dsp:txXfrm>
    </dsp:sp>
    <dsp:sp modelId="{C4D02B66-F72E-4E73-88E4-3783A52107EE}">
      <dsp:nvSpPr>
        <dsp:cNvPr id="0" name=""/>
        <dsp:cNvSpPr/>
      </dsp:nvSpPr>
      <dsp:spPr>
        <a:xfrm>
          <a:off x="3244361" y="431292"/>
          <a:ext cx="3129409" cy="938822"/>
        </a:xfrm>
        <a:prstGeom prst="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w="12700" cap="rnd" cmpd="sng" algn="ctr">
          <a:solidFill>
            <a:schemeClr val="accent2">
              <a:hueOff val="-1482143"/>
              <a:satOff val="7100"/>
              <a:lumOff val="656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Limit</a:t>
          </a:r>
        </a:p>
      </dsp:txBody>
      <dsp:txXfrm>
        <a:off x="3244361" y="431292"/>
        <a:ext cx="3129409" cy="938822"/>
      </dsp:txXfrm>
    </dsp:sp>
    <dsp:sp modelId="{9DBD759D-6FA1-4E4C-AE84-02947275C3BA}">
      <dsp:nvSpPr>
        <dsp:cNvPr id="0" name=""/>
        <dsp:cNvSpPr/>
      </dsp:nvSpPr>
      <dsp:spPr>
        <a:xfrm>
          <a:off x="3244361" y="1370114"/>
          <a:ext cx="3129409" cy="2292074"/>
        </a:xfrm>
        <a:prstGeom prst="rect">
          <a:avLst/>
        </a:prstGeom>
        <a:solidFill>
          <a:schemeClr val="accent2">
            <a:tint val="40000"/>
            <a:alpha val="90000"/>
            <a:hueOff val="-2045920"/>
            <a:satOff val="22554"/>
            <a:lumOff val="2148"/>
            <a:alphaOff val="0"/>
          </a:schemeClr>
        </a:solidFill>
        <a:ln w="12700" cap="rnd" cmpd="sng" algn="ctr">
          <a:solidFill>
            <a:schemeClr val="accent2">
              <a:tint val="40000"/>
              <a:alpha val="90000"/>
              <a:hueOff val="-2045920"/>
              <a:satOff val="22554"/>
              <a:lumOff val="21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Limit to 1 page</a:t>
          </a:r>
        </a:p>
      </dsp:txBody>
      <dsp:txXfrm>
        <a:off x="3244361" y="1370114"/>
        <a:ext cx="3129409" cy="2292074"/>
      </dsp:txXfrm>
    </dsp:sp>
    <dsp:sp modelId="{DDA319EC-D06B-42C6-8FA4-CE2BC92046EF}">
      <dsp:nvSpPr>
        <dsp:cNvPr id="0" name=""/>
        <dsp:cNvSpPr/>
      </dsp:nvSpPr>
      <dsp:spPr>
        <a:xfrm>
          <a:off x="6481665" y="431292"/>
          <a:ext cx="3129409" cy="938822"/>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List</a:t>
          </a:r>
        </a:p>
      </dsp:txBody>
      <dsp:txXfrm>
        <a:off x="6481665" y="431292"/>
        <a:ext cx="3129409" cy="938822"/>
      </dsp:txXfrm>
    </dsp:sp>
    <dsp:sp modelId="{06E9FFD6-69F7-4774-873C-CD38C1E352BA}">
      <dsp:nvSpPr>
        <dsp:cNvPr id="0" name=""/>
        <dsp:cNvSpPr/>
      </dsp:nvSpPr>
      <dsp:spPr>
        <a:xfrm>
          <a:off x="6481665" y="1370114"/>
          <a:ext cx="3129409" cy="2292074"/>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List leadership, community service, awards, and recognition from OTHER activities such as school, church, and other community organizations</a:t>
          </a:r>
        </a:p>
      </dsp:txBody>
      <dsp:txXfrm>
        <a:off x="6481665" y="1370114"/>
        <a:ext cx="3129409" cy="2292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EB94-C7BB-4976-9B6E-87FDEE22B16B}">
      <dsp:nvSpPr>
        <dsp:cNvPr id="0" name=""/>
        <dsp:cNvSpPr/>
      </dsp:nvSpPr>
      <dsp:spPr>
        <a:xfrm>
          <a:off x="0" y="0"/>
          <a:ext cx="7694506" cy="90056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Answer : As of today, what career would you choose?</a:t>
          </a:r>
        </a:p>
      </dsp:txBody>
      <dsp:txXfrm>
        <a:off x="26377" y="26377"/>
        <a:ext cx="6646626" cy="847812"/>
      </dsp:txXfrm>
    </dsp:sp>
    <dsp:sp modelId="{2B02E306-5AC7-4955-8C66-AA812FF8F00A}">
      <dsp:nvSpPr>
        <dsp:cNvPr id="0" name=""/>
        <dsp:cNvSpPr/>
      </dsp:nvSpPr>
      <dsp:spPr>
        <a:xfrm>
          <a:off x="644414" y="1064305"/>
          <a:ext cx="7694506" cy="9005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670791" y="1090682"/>
        <a:ext cx="6411969" cy="847812"/>
      </dsp:txXfrm>
    </dsp:sp>
    <dsp:sp modelId="{AEECDDFD-373D-4A6A-A22E-C8C23F758090}">
      <dsp:nvSpPr>
        <dsp:cNvPr id="0" name=""/>
        <dsp:cNvSpPr/>
      </dsp:nvSpPr>
      <dsp:spPr>
        <a:xfrm>
          <a:off x="1279211" y="2128610"/>
          <a:ext cx="7694506" cy="9005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1305588" y="2154987"/>
        <a:ext cx="6421587" cy="847812"/>
      </dsp:txXfrm>
    </dsp:sp>
    <dsp:sp modelId="{84963938-AEF8-497B-AFD7-11E11E3EE9D7}">
      <dsp:nvSpPr>
        <dsp:cNvPr id="0" name=""/>
        <dsp:cNvSpPr/>
      </dsp:nvSpPr>
      <dsp:spPr>
        <a:xfrm>
          <a:off x="1923626" y="3192915"/>
          <a:ext cx="7694506" cy="90056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sp:txBody>
      <dsp:txXfrm>
        <a:off x="1950003" y="3219292"/>
        <a:ext cx="6411969" cy="847812"/>
      </dsp:txXfrm>
    </dsp:sp>
    <dsp:sp modelId="{C1F4B4B8-336E-4DB4-97D1-B766916849F6}">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240846" y="689751"/>
        <a:ext cx="321951" cy="440489"/>
      </dsp:txXfrm>
    </dsp:sp>
    <dsp:sp modelId="{16BC209A-9336-4FE3-8C8F-CC4F841B2EDC}">
      <dsp:nvSpPr>
        <dsp:cNvPr id="0" name=""/>
        <dsp:cNvSpPr/>
      </dsp:nvSpPr>
      <dsp:spPr>
        <a:xfrm>
          <a:off x="7753553" y="1754057"/>
          <a:ext cx="585367" cy="585367"/>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885261" y="1754057"/>
        <a:ext cx="321951" cy="440489"/>
      </dsp:txXfrm>
    </dsp:sp>
    <dsp:sp modelId="{F038DF3E-6EBA-4765-885B-5E020AEFADD5}">
      <dsp:nvSpPr>
        <dsp:cNvPr id="0" name=""/>
        <dsp:cNvSpPr/>
      </dsp:nvSpPr>
      <dsp:spPr>
        <a:xfrm>
          <a:off x="8388350" y="2818362"/>
          <a:ext cx="585367" cy="585367"/>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8520058" y="2818362"/>
        <a:ext cx="321951" cy="4404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A42DD-5F1A-4194-9EE6-CE113C03FE85}">
      <dsp:nvSpPr>
        <dsp:cNvPr id="0" name=""/>
        <dsp:cNvSpPr/>
      </dsp:nvSpPr>
      <dsp:spPr>
        <a:xfrm>
          <a:off x="0" y="228768"/>
          <a:ext cx="10820398" cy="15210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What will Judges look for?</a:t>
          </a:r>
        </a:p>
      </dsp:txBody>
      <dsp:txXfrm>
        <a:off x="74249" y="303017"/>
        <a:ext cx="10671900" cy="1372502"/>
      </dsp:txXfrm>
    </dsp:sp>
    <dsp:sp modelId="{7CFB44A1-4D0F-422F-A4F2-9E7B15E62C32}">
      <dsp:nvSpPr>
        <dsp:cNvPr id="0" name=""/>
        <dsp:cNvSpPr/>
      </dsp:nvSpPr>
      <dsp:spPr>
        <a:xfrm>
          <a:off x="0" y="1864969"/>
          <a:ext cx="10820398" cy="152100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74249" y="1939218"/>
        <a:ext cx="10671900" cy="1372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E94A5-4D26-4095-815E-ABB4587BC9A9}">
      <dsp:nvSpPr>
        <dsp:cNvPr id="0" name=""/>
        <dsp:cNvSpPr/>
      </dsp:nvSpPr>
      <dsp:spPr>
        <a:xfrm>
          <a:off x="0" y="792956"/>
          <a:ext cx="3381374" cy="202882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All types of covers or binders are accepted. </a:t>
          </a:r>
        </a:p>
      </dsp:txBody>
      <dsp:txXfrm>
        <a:off x="0" y="792956"/>
        <a:ext cx="3381374" cy="2028824"/>
      </dsp:txXfrm>
    </dsp:sp>
    <dsp:sp modelId="{B201E84B-37BA-46C2-BDFA-84A8C6ECC19A}">
      <dsp:nvSpPr>
        <dsp:cNvPr id="0" name=""/>
        <dsp:cNvSpPr/>
      </dsp:nvSpPr>
      <dsp:spPr>
        <a:xfrm>
          <a:off x="3719512" y="792956"/>
          <a:ext cx="3381374" cy="2028824"/>
        </a:xfrm>
        <a:prstGeom prst="rect">
          <a:avLst/>
        </a:prstGeom>
        <a:solidFill>
          <a:schemeClr val="accent2">
            <a:hueOff val="-1482143"/>
            <a:satOff val="7100"/>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Official 4-H Record Book covers can be ordered from National 4-H Supply if desired. </a:t>
          </a:r>
        </a:p>
      </dsp:txBody>
      <dsp:txXfrm>
        <a:off x="3719512" y="792956"/>
        <a:ext cx="3381374" cy="2028824"/>
      </dsp:txXfrm>
    </dsp:sp>
    <dsp:sp modelId="{38F6D8FC-8AC2-44C9-A87D-8B78BBD3EA6C}">
      <dsp:nvSpPr>
        <dsp:cNvPr id="0" name=""/>
        <dsp:cNvSpPr/>
      </dsp:nvSpPr>
      <dsp:spPr>
        <a:xfrm>
          <a:off x="7439024" y="792956"/>
          <a:ext cx="3381374" cy="2028824"/>
        </a:xfrm>
        <a:prstGeom prst="rect">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7439024" y="792956"/>
        <a:ext cx="3381374" cy="20288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38066-44BB-4224-ABCA-734928ED169B}">
      <dsp:nvSpPr>
        <dsp:cNvPr id="0" name=""/>
        <dsp:cNvSpPr/>
      </dsp:nvSpPr>
      <dsp:spPr>
        <a:xfrm>
          <a:off x="2485463" y="865518"/>
          <a:ext cx="539955" cy="91440"/>
        </a:xfrm>
        <a:custGeom>
          <a:avLst/>
          <a:gdLst/>
          <a:ahLst/>
          <a:cxnLst/>
          <a:rect l="0" t="0" r="0" b="0"/>
          <a:pathLst>
            <a:path>
              <a:moveTo>
                <a:pt x="0" y="45720"/>
              </a:moveTo>
              <a:lnTo>
                <a:pt x="53995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741177" y="908386"/>
        <a:ext cx="28527" cy="5705"/>
      </dsp:txXfrm>
    </dsp:sp>
    <dsp:sp modelId="{59B83992-C489-4859-9C8F-2BED311D9B68}">
      <dsp:nvSpPr>
        <dsp:cNvPr id="0" name=""/>
        <dsp:cNvSpPr/>
      </dsp:nvSpPr>
      <dsp:spPr>
        <a:xfrm>
          <a:off x="6589" y="167036"/>
          <a:ext cx="2480674" cy="148840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Handwriting 	</a:t>
          </a:r>
        </a:p>
      </dsp:txBody>
      <dsp:txXfrm>
        <a:off x="6589" y="167036"/>
        <a:ext cx="2480674" cy="1488404"/>
      </dsp:txXfrm>
    </dsp:sp>
    <dsp:sp modelId="{7CD5E689-F5A1-4BED-979D-B9249F13A656}">
      <dsp:nvSpPr>
        <dsp:cNvPr id="0" name=""/>
        <dsp:cNvSpPr/>
      </dsp:nvSpPr>
      <dsp:spPr>
        <a:xfrm>
          <a:off x="5536693" y="865518"/>
          <a:ext cx="539955" cy="91440"/>
        </a:xfrm>
        <a:custGeom>
          <a:avLst/>
          <a:gdLst/>
          <a:ahLst/>
          <a:cxnLst/>
          <a:rect l="0" t="0" r="0" b="0"/>
          <a:pathLst>
            <a:path>
              <a:moveTo>
                <a:pt x="0" y="45720"/>
              </a:moveTo>
              <a:lnTo>
                <a:pt x="53995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792406" y="908386"/>
        <a:ext cx="28527" cy="5705"/>
      </dsp:txXfrm>
    </dsp:sp>
    <dsp:sp modelId="{26BA8FE6-231E-453B-A3BE-C99D3E536110}">
      <dsp:nvSpPr>
        <dsp:cNvPr id="0" name=""/>
        <dsp:cNvSpPr/>
      </dsp:nvSpPr>
      <dsp:spPr>
        <a:xfrm>
          <a:off x="3057818" y="167036"/>
          <a:ext cx="2480674" cy="148840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Grammar and Punctuation </a:t>
          </a:r>
        </a:p>
      </dsp:txBody>
      <dsp:txXfrm>
        <a:off x="3057818" y="167036"/>
        <a:ext cx="2480674" cy="1488404"/>
      </dsp:txXfrm>
    </dsp:sp>
    <dsp:sp modelId="{1E1DFCB4-C829-44E9-9E88-811F68D292CD}">
      <dsp:nvSpPr>
        <dsp:cNvPr id="0" name=""/>
        <dsp:cNvSpPr/>
      </dsp:nvSpPr>
      <dsp:spPr>
        <a:xfrm>
          <a:off x="1246926" y="1653640"/>
          <a:ext cx="6102458" cy="539955"/>
        </a:xfrm>
        <a:custGeom>
          <a:avLst/>
          <a:gdLst/>
          <a:ahLst/>
          <a:cxnLst/>
          <a:rect l="0" t="0" r="0" b="0"/>
          <a:pathLst>
            <a:path>
              <a:moveTo>
                <a:pt x="6102458" y="0"/>
              </a:moveTo>
              <a:lnTo>
                <a:pt x="6102458" y="287077"/>
              </a:lnTo>
              <a:lnTo>
                <a:pt x="0" y="287077"/>
              </a:lnTo>
              <a:lnTo>
                <a:pt x="0" y="539955"/>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44929" y="1920765"/>
        <a:ext cx="306453" cy="5705"/>
      </dsp:txXfrm>
    </dsp:sp>
    <dsp:sp modelId="{EB5F3D9F-2928-4B95-909B-7A6C930A6F0C}">
      <dsp:nvSpPr>
        <dsp:cNvPr id="0" name=""/>
        <dsp:cNvSpPr/>
      </dsp:nvSpPr>
      <dsp:spPr>
        <a:xfrm>
          <a:off x="6109048" y="167036"/>
          <a:ext cx="2480674" cy="1488404"/>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Text Margins</a:t>
          </a:r>
        </a:p>
      </dsp:txBody>
      <dsp:txXfrm>
        <a:off x="6109048" y="167036"/>
        <a:ext cx="2480674" cy="1488404"/>
      </dsp:txXfrm>
    </dsp:sp>
    <dsp:sp modelId="{96544E6F-067A-4228-9158-80393903B701}">
      <dsp:nvSpPr>
        <dsp:cNvPr id="0" name=""/>
        <dsp:cNvSpPr/>
      </dsp:nvSpPr>
      <dsp:spPr>
        <a:xfrm>
          <a:off x="2485463" y="2924478"/>
          <a:ext cx="539955" cy="91440"/>
        </a:xfrm>
        <a:custGeom>
          <a:avLst/>
          <a:gdLst/>
          <a:ahLst/>
          <a:cxnLst/>
          <a:rect l="0" t="0" r="0" b="0"/>
          <a:pathLst>
            <a:path>
              <a:moveTo>
                <a:pt x="0" y="45720"/>
              </a:moveTo>
              <a:lnTo>
                <a:pt x="539955"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741177" y="2967345"/>
        <a:ext cx="28527" cy="5705"/>
      </dsp:txXfrm>
    </dsp:sp>
    <dsp:sp modelId="{C3399D37-4EB8-44F8-A78D-A6325203676E}">
      <dsp:nvSpPr>
        <dsp:cNvPr id="0" name=""/>
        <dsp:cNvSpPr/>
      </dsp:nvSpPr>
      <dsp:spPr>
        <a:xfrm>
          <a:off x="6589" y="2225996"/>
          <a:ext cx="2480674" cy="1488404"/>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Paper Type</a:t>
          </a:r>
        </a:p>
      </dsp:txBody>
      <dsp:txXfrm>
        <a:off x="6589" y="2225996"/>
        <a:ext cx="2480674" cy="1488404"/>
      </dsp:txXfrm>
    </dsp:sp>
    <dsp:sp modelId="{3794BB2D-3ECD-448E-9BBD-3123E75871F3}">
      <dsp:nvSpPr>
        <dsp:cNvPr id="0" name=""/>
        <dsp:cNvSpPr/>
      </dsp:nvSpPr>
      <dsp:spPr>
        <a:xfrm>
          <a:off x="5536693" y="2924478"/>
          <a:ext cx="539955" cy="91440"/>
        </a:xfrm>
        <a:custGeom>
          <a:avLst/>
          <a:gdLst/>
          <a:ahLst/>
          <a:cxnLst/>
          <a:rect l="0" t="0" r="0" b="0"/>
          <a:pathLst>
            <a:path>
              <a:moveTo>
                <a:pt x="0" y="45720"/>
              </a:moveTo>
              <a:lnTo>
                <a:pt x="539955"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792406" y="2967345"/>
        <a:ext cx="28527" cy="5705"/>
      </dsp:txXfrm>
    </dsp:sp>
    <dsp:sp modelId="{DA1669DC-71B1-4E96-80A6-A78F53A9B9D1}">
      <dsp:nvSpPr>
        <dsp:cNvPr id="0" name=""/>
        <dsp:cNvSpPr/>
      </dsp:nvSpPr>
      <dsp:spPr>
        <a:xfrm>
          <a:off x="3057818" y="2225996"/>
          <a:ext cx="2480674" cy="1488404"/>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Creativity</a:t>
          </a:r>
        </a:p>
      </dsp:txBody>
      <dsp:txXfrm>
        <a:off x="3057818" y="2225996"/>
        <a:ext cx="2480674" cy="1488404"/>
      </dsp:txXfrm>
    </dsp:sp>
    <dsp:sp modelId="{27BCE7A5-EB78-4B9B-BD77-4C738F73355A}">
      <dsp:nvSpPr>
        <dsp:cNvPr id="0" name=""/>
        <dsp:cNvSpPr/>
      </dsp:nvSpPr>
      <dsp:spPr>
        <a:xfrm>
          <a:off x="6109048" y="2225996"/>
          <a:ext cx="2480674" cy="148840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Font	</a:t>
          </a:r>
        </a:p>
      </dsp:txBody>
      <dsp:txXfrm>
        <a:off x="6109048" y="2225996"/>
        <a:ext cx="2480674" cy="14884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E86D3-81F3-4D77-9590-8B381CF282DF}">
      <dsp:nvSpPr>
        <dsp:cNvPr id="0" name=""/>
        <dsp:cNvSpPr/>
      </dsp:nvSpPr>
      <dsp:spPr>
        <a:xfrm>
          <a:off x="325721"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Animal Agriculture</a:t>
          </a:r>
        </a:p>
      </dsp:txBody>
      <dsp:txXfrm>
        <a:off x="325721" y="1041"/>
        <a:ext cx="1338020" cy="802812"/>
      </dsp:txXfrm>
    </dsp:sp>
    <dsp:sp modelId="{B345CB88-99F8-4288-BDF1-7640FFD8BC73}">
      <dsp:nvSpPr>
        <dsp:cNvPr id="0" name=""/>
        <dsp:cNvSpPr/>
      </dsp:nvSpPr>
      <dsp:spPr>
        <a:xfrm>
          <a:off x="1797544"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Beef </a:t>
          </a:r>
        </a:p>
      </dsp:txBody>
      <dsp:txXfrm>
        <a:off x="1797544" y="1041"/>
        <a:ext cx="1338020" cy="802812"/>
      </dsp:txXfrm>
    </dsp:sp>
    <dsp:sp modelId="{DC54FC9E-D484-4792-9ECF-90A67016EC7E}">
      <dsp:nvSpPr>
        <dsp:cNvPr id="0" name=""/>
        <dsp:cNvSpPr/>
      </dsp:nvSpPr>
      <dsp:spPr>
        <a:xfrm>
          <a:off x="3269366"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Citizenship &amp; Civic Education &amp; Community Service </a:t>
          </a:r>
        </a:p>
      </dsp:txBody>
      <dsp:txXfrm>
        <a:off x="3269366" y="1041"/>
        <a:ext cx="1338020" cy="802812"/>
      </dsp:txXfrm>
    </dsp:sp>
    <dsp:sp modelId="{E8C026A5-75D3-43D1-B098-3551FA5EC216}">
      <dsp:nvSpPr>
        <dsp:cNvPr id="0" name=""/>
        <dsp:cNvSpPr/>
      </dsp:nvSpPr>
      <dsp:spPr>
        <a:xfrm>
          <a:off x="4741189"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Dog Care &amp; Training </a:t>
          </a:r>
        </a:p>
      </dsp:txBody>
      <dsp:txXfrm>
        <a:off x="4741189" y="1041"/>
        <a:ext cx="1338020" cy="802812"/>
      </dsp:txXfrm>
    </dsp:sp>
    <dsp:sp modelId="{8A5AE985-B6F3-4411-92B0-1728605C2E34}">
      <dsp:nvSpPr>
        <dsp:cNvPr id="0" name=""/>
        <dsp:cNvSpPr/>
      </dsp:nvSpPr>
      <dsp:spPr>
        <a:xfrm>
          <a:off x="6213011"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Consumer Education </a:t>
          </a:r>
        </a:p>
      </dsp:txBody>
      <dsp:txXfrm>
        <a:off x="6213011" y="1041"/>
        <a:ext cx="1338020" cy="802812"/>
      </dsp:txXfrm>
    </dsp:sp>
    <dsp:sp modelId="{03FC5D6B-4B86-4E69-ADC5-F465A829B08A}">
      <dsp:nvSpPr>
        <dsp:cNvPr id="0" name=""/>
        <dsp:cNvSpPr/>
      </dsp:nvSpPr>
      <dsp:spPr>
        <a:xfrm>
          <a:off x="7684834"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Entomology</a:t>
          </a:r>
        </a:p>
      </dsp:txBody>
      <dsp:txXfrm>
        <a:off x="7684834" y="1041"/>
        <a:ext cx="1338020" cy="802812"/>
      </dsp:txXfrm>
    </dsp:sp>
    <dsp:sp modelId="{11068623-CD13-4AE1-B93E-06849DCA2965}">
      <dsp:nvSpPr>
        <dsp:cNvPr id="0" name=""/>
        <dsp:cNvSpPr/>
      </dsp:nvSpPr>
      <dsp:spPr>
        <a:xfrm>
          <a:off x="9156656"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Fashion &amp; Interior Design </a:t>
          </a:r>
        </a:p>
      </dsp:txBody>
      <dsp:txXfrm>
        <a:off x="9156656" y="1041"/>
        <a:ext cx="1338020" cy="802812"/>
      </dsp:txXfrm>
    </dsp:sp>
    <dsp:sp modelId="{165DA695-8220-4034-ADDF-757710609893}">
      <dsp:nvSpPr>
        <dsp:cNvPr id="0" name=""/>
        <dsp:cNvSpPr/>
      </dsp:nvSpPr>
      <dsp:spPr>
        <a:xfrm>
          <a:off x="325721"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Food &amp; Nutrition </a:t>
          </a:r>
        </a:p>
      </dsp:txBody>
      <dsp:txXfrm>
        <a:off x="325721" y="937655"/>
        <a:ext cx="1338020" cy="802812"/>
      </dsp:txXfrm>
    </dsp:sp>
    <dsp:sp modelId="{A6050C24-23BE-41CB-A784-8480E12D0B77}">
      <dsp:nvSpPr>
        <dsp:cNvPr id="0" name=""/>
        <dsp:cNvSpPr/>
      </dsp:nvSpPr>
      <dsp:spPr>
        <a:xfrm>
          <a:off x="1797544"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Gardening &amp; Horticulture </a:t>
          </a:r>
        </a:p>
      </dsp:txBody>
      <dsp:txXfrm>
        <a:off x="1797544" y="937655"/>
        <a:ext cx="1338020" cy="802812"/>
      </dsp:txXfrm>
    </dsp:sp>
    <dsp:sp modelId="{79A7D4DF-5B67-4AE0-B454-8770C91F9909}">
      <dsp:nvSpPr>
        <dsp:cNvPr id="0" name=""/>
        <dsp:cNvSpPr/>
      </dsp:nvSpPr>
      <dsp:spPr>
        <a:xfrm>
          <a:off x="3269366"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Goat </a:t>
          </a:r>
        </a:p>
      </dsp:txBody>
      <dsp:txXfrm>
        <a:off x="3269366" y="937655"/>
        <a:ext cx="1338020" cy="802812"/>
      </dsp:txXfrm>
    </dsp:sp>
    <dsp:sp modelId="{59E9F01E-1464-4305-99E6-612391923D58}">
      <dsp:nvSpPr>
        <dsp:cNvPr id="0" name=""/>
        <dsp:cNvSpPr/>
      </dsp:nvSpPr>
      <dsp:spPr>
        <a:xfrm>
          <a:off x="4741189"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Health and Personal Safety </a:t>
          </a:r>
        </a:p>
      </dsp:txBody>
      <dsp:txXfrm>
        <a:off x="4741189" y="937655"/>
        <a:ext cx="1338020" cy="802812"/>
      </dsp:txXfrm>
    </dsp:sp>
    <dsp:sp modelId="{370FE27B-A986-4715-8B6F-C3D395E22036}">
      <dsp:nvSpPr>
        <dsp:cNvPr id="0" name=""/>
        <dsp:cNvSpPr/>
      </dsp:nvSpPr>
      <dsp:spPr>
        <a:xfrm>
          <a:off x="6213011"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Horse </a:t>
          </a:r>
        </a:p>
      </dsp:txBody>
      <dsp:txXfrm>
        <a:off x="6213011" y="937655"/>
        <a:ext cx="1338020" cy="802812"/>
      </dsp:txXfrm>
    </dsp:sp>
    <dsp:sp modelId="{DAE48069-F527-4E0E-BA1F-77CD4B091A54}">
      <dsp:nvSpPr>
        <dsp:cNvPr id="0" name=""/>
        <dsp:cNvSpPr/>
      </dsp:nvSpPr>
      <dsp:spPr>
        <a:xfrm>
          <a:off x="7684834"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Leadership </a:t>
          </a:r>
        </a:p>
      </dsp:txBody>
      <dsp:txXfrm>
        <a:off x="7684834" y="937655"/>
        <a:ext cx="1338020" cy="802812"/>
      </dsp:txXfrm>
    </dsp:sp>
    <dsp:sp modelId="{471220D6-2840-4E1C-BADC-11693A4A38A2}">
      <dsp:nvSpPr>
        <dsp:cNvPr id="0" name=""/>
        <dsp:cNvSpPr/>
      </dsp:nvSpPr>
      <dsp:spPr>
        <a:xfrm>
          <a:off x="9156656"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Natural Resources </a:t>
          </a:r>
        </a:p>
      </dsp:txBody>
      <dsp:txXfrm>
        <a:off x="9156656" y="937655"/>
        <a:ext cx="1338020" cy="802812"/>
      </dsp:txXfrm>
    </dsp:sp>
    <dsp:sp modelId="{6CCF1EE9-98E0-4D73-86DF-264E04149086}">
      <dsp:nvSpPr>
        <dsp:cNvPr id="0" name=""/>
        <dsp:cNvSpPr/>
      </dsp:nvSpPr>
      <dsp:spPr>
        <a:xfrm>
          <a:off x="325721"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Photography </a:t>
          </a:r>
        </a:p>
      </dsp:txBody>
      <dsp:txXfrm>
        <a:off x="325721" y="1874270"/>
        <a:ext cx="1338020" cy="802812"/>
      </dsp:txXfrm>
    </dsp:sp>
    <dsp:sp modelId="{F792574F-5BCC-4960-BE8D-CDD149FCD6F8}">
      <dsp:nvSpPr>
        <dsp:cNvPr id="0" name=""/>
        <dsp:cNvSpPr/>
      </dsp:nvSpPr>
      <dsp:spPr>
        <a:xfrm>
          <a:off x="1797544"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Plant &amp; Soil Science </a:t>
          </a:r>
        </a:p>
      </dsp:txBody>
      <dsp:txXfrm>
        <a:off x="1797544" y="1874270"/>
        <a:ext cx="1338020" cy="802812"/>
      </dsp:txXfrm>
    </dsp:sp>
    <dsp:sp modelId="{4B00A858-AADA-4C3C-9D71-BBF97D566D29}">
      <dsp:nvSpPr>
        <dsp:cNvPr id="0" name=""/>
        <dsp:cNvSpPr/>
      </dsp:nvSpPr>
      <dsp:spPr>
        <a:xfrm>
          <a:off x="3269366"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Poultry </a:t>
          </a:r>
        </a:p>
      </dsp:txBody>
      <dsp:txXfrm>
        <a:off x="3269366" y="1874270"/>
        <a:ext cx="1338020" cy="802812"/>
      </dsp:txXfrm>
    </dsp:sp>
    <dsp:sp modelId="{427CDC38-178B-428B-93F2-30017F29015B}">
      <dsp:nvSpPr>
        <dsp:cNvPr id="0" name=""/>
        <dsp:cNvSpPr/>
      </dsp:nvSpPr>
      <dsp:spPr>
        <a:xfrm>
          <a:off x="4741189"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Public Speaking </a:t>
          </a:r>
        </a:p>
      </dsp:txBody>
      <dsp:txXfrm>
        <a:off x="4741189" y="1874270"/>
        <a:ext cx="1338020" cy="802812"/>
      </dsp:txXfrm>
    </dsp:sp>
    <dsp:sp modelId="{C88F2C09-51C3-4B03-AE8D-DCEEE97D7059}">
      <dsp:nvSpPr>
        <dsp:cNvPr id="0" name=""/>
        <dsp:cNvSpPr/>
      </dsp:nvSpPr>
      <dsp:spPr>
        <a:xfrm>
          <a:off x="6213011"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Rabbit </a:t>
          </a:r>
        </a:p>
      </dsp:txBody>
      <dsp:txXfrm>
        <a:off x="6213011" y="1874270"/>
        <a:ext cx="1338020" cy="802812"/>
      </dsp:txXfrm>
    </dsp:sp>
    <dsp:sp modelId="{C42AFF0F-CD8E-44CF-8F81-648145B2CC6F}">
      <dsp:nvSpPr>
        <dsp:cNvPr id="0" name=""/>
        <dsp:cNvSpPr/>
      </dsp:nvSpPr>
      <dsp:spPr>
        <a:xfrm>
          <a:off x="7684834"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Science, Technology, Engineering &amp; Math (STEM) </a:t>
          </a:r>
        </a:p>
      </dsp:txBody>
      <dsp:txXfrm>
        <a:off x="7684834" y="1874270"/>
        <a:ext cx="1338020" cy="802812"/>
      </dsp:txXfrm>
    </dsp:sp>
    <dsp:sp modelId="{2DF5A70C-C03B-4BEC-98F6-8952D823910C}">
      <dsp:nvSpPr>
        <dsp:cNvPr id="0" name=""/>
        <dsp:cNvSpPr/>
      </dsp:nvSpPr>
      <dsp:spPr>
        <a:xfrm>
          <a:off x="9156656"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Sheep </a:t>
          </a:r>
        </a:p>
      </dsp:txBody>
      <dsp:txXfrm>
        <a:off x="9156656" y="1874270"/>
        <a:ext cx="1338020" cy="802812"/>
      </dsp:txXfrm>
    </dsp:sp>
    <dsp:sp modelId="{87BF7E09-D522-47A8-B0DE-9A6A5C0967BB}">
      <dsp:nvSpPr>
        <dsp:cNvPr id="0" name=""/>
        <dsp:cNvSpPr/>
      </dsp:nvSpPr>
      <dsp:spPr>
        <a:xfrm>
          <a:off x="2533455"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Shooting Sports </a:t>
          </a:r>
        </a:p>
      </dsp:txBody>
      <dsp:txXfrm>
        <a:off x="2533455" y="2810884"/>
        <a:ext cx="1338020" cy="802812"/>
      </dsp:txXfrm>
    </dsp:sp>
    <dsp:sp modelId="{D148BFE0-9E38-432D-85F6-6B6C7989F30D}">
      <dsp:nvSpPr>
        <dsp:cNvPr id="0" name=""/>
        <dsp:cNvSpPr/>
      </dsp:nvSpPr>
      <dsp:spPr>
        <a:xfrm>
          <a:off x="4005277"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Swine </a:t>
          </a:r>
        </a:p>
      </dsp:txBody>
      <dsp:txXfrm>
        <a:off x="4005277" y="2810884"/>
        <a:ext cx="1338020" cy="802812"/>
      </dsp:txXfrm>
    </dsp:sp>
    <dsp:sp modelId="{C202E32E-B2E1-459D-AEC7-AF9F2EB80DAE}">
      <dsp:nvSpPr>
        <dsp:cNvPr id="0" name=""/>
        <dsp:cNvSpPr/>
      </dsp:nvSpPr>
      <dsp:spPr>
        <a:xfrm>
          <a:off x="5477100"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Visual &amp; </a:t>
          </a:r>
          <a:r>
            <a:rPr lang="en-US" sz="1300" b="1" kern="1200">
              <a:latin typeface="Arial" panose="020B0604020202020204" pitchFamily="34" charset="0"/>
              <a:cs typeface="Arial" panose="020B0604020202020204" pitchFamily="34" charset="0"/>
            </a:rPr>
            <a:t>Performance Arts</a:t>
          </a:r>
          <a:endParaRPr lang="en-US" sz="1300" b="1" kern="1200" dirty="0">
            <a:latin typeface="Arial" panose="020B0604020202020204" pitchFamily="34" charset="0"/>
            <a:cs typeface="Arial" panose="020B0604020202020204" pitchFamily="34" charset="0"/>
          </a:endParaRPr>
        </a:p>
      </dsp:txBody>
      <dsp:txXfrm>
        <a:off x="5477100" y="2810884"/>
        <a:ext cx="1338020" cy="802812"/>
      </dsp:txXfrm>
    </dsp:sp>
    <dsp:sp modelId="{D35A76A2-F66E-49BB-8470-CAA27B00A3F1}">
      <dsp:nvSpPr>
        <dsp:cNvPr id="0" name=""/>
        <dsp:cNvSpPr/>
      </dsp:nvSpPr>
      <dsp:spPr>
        <a:xfrm>
          <a:off x="6948923"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Veterinary Science </a:t>
          </a:r>
        </a:p>
      </dsp:txBody>
      <dsp:txXfrm>
        <a:off x="6948923" y="2810884"/>
        <a:ext cx="1338020" cy="80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50A2D-0D6D-4B78-BA2F-CFCE0C8FCE78}">
      <dsp:nvSpPr>
        <dsp:cNvPr id="0" name=""/>
        <dsp:cNvSpPr/>
      </dsp:nvSpPr>
      <dsp:spPr>
        <a:xfrm>
          <a:off x="0" y="1772"/>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B5BBBFE-63FB-4884-B559-2CC6CFF48B8F}">
      <dsp:nvSpPr>
        <dsp:cNvPr id="0" name=""/>
        <dsp:cNvSpPr/>
      </dsp:nvSpPr>
      <dsp:spPr>
        <a:xfrm>
          <a:off x="0" y="1772"/>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Goal setting</a:t>
          </a:r>
        </a:p>
      </dsp:txBody>
      <dsp:txXfrm>
        <a:off x="0" y="1772"/>
        <a:ext cx="8991114" cy="1209044"/>
      </dsp:txXfrm>
    </dsp:sp>
    <dsp:sp modelId="{D5175132-0E11-42F1-A23D-C13D6ACD7323}">
      <dsp:nvSpPr>
        <dsp:cNvPr id="0" name=""/>
        <dsp:cNvSpPr/>
      </dsp:nvSpPr>
      <dsp:spPr>
        <a:xfrm>
          <a:off x="0" y="1210817"/>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4360450-E456-4A0D-A480-EC0CFE966027}">
      <dsp:nvSpPr>
        <dsp:cNvPr id="0" name=""/>
        <dsp:cNvSpPr/>
      </dsp:nvSpPr>
      <dsp:spPr>
        <a:xfrm>
          <a:off x="0" y="1210817"/>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Journaling</a:t>
          </a:r>
        </a:p>
      </dsp:txBody>
      <dsp:txXfrm>
        <a:off x="0" y="1210817"/>
        <a:ext cx="8991114" cy="1209044"/>
      </dsp:txXfrm>
    </dsp:sp>
    <dsp:sp modelId="{C734B9D6-05D7-4612-8D7B-40ADB4F30154}">
      <dsp:nvSpPr>
        <dsp:cNvPr id="0" name=""/>
        <dsp:cNvSpPr/>
      </dsp:nvSpPr>
      <dsp:spPr>
        <a:xfrm>
          <a:off x="0" y="2419862"/>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41A443-ABF2-4AD5-8C4E-C5F2B044C292}">
      <dsp:nvSpPr>
        <dsp:cNvPr id="0" name=""/>
        <dsp:cNvSpPr/>
      </dsp:nvSpPr>
      <dsp:spPr>
        <a:xfrm>
          <a:off x="0" y="2419862"/>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Reflecting</a:t>
          </a:r>
        </a:p>
      </dsp:txBody>
      <dsp:txXfrm>
        <a:off x="0" y="2419862"/>
        <a:ext cx="8991114" cy="1209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563316"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936253" y="9121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FFBF09-F00A-4886-A3D8-18A5E3689979}">
      <dsp:nvSpPr>
        <dsp:cNvPr id="0" name=""/>
        <dsp:cNvSpPr/>
      </dsp:nvSpPr>
      <dsp:spPr>
        <a:xfrm>
          <a:off x="3910"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The 4-H Story/Photo Portfolio should not just be a repetition of what is in the Report Forms </a:t>
          </a:r>
        </a:p>
      </dsp:txBody>
      <dsp:txXfrm>
        <a:off x="3910" y="2834241"/>
        <a:ext cx="2868750" cy="720000"/>
      </dsp:txXfrm>
    </dsp:sp>
    <dsp:sp modelId="{65A08858-83B3-43EA-B857-418F838B8E77}">
      <dsp:nvSpPr>
        <dsp:cNvPr id="0" name=""/>
        <dsp:cNvSpPr/>
      </dsp:nvSpPr>
      <dsp:spPr>
        <a:xfrm>
          <a:off x="3934097"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307035" y="9121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9A9192-CDB6-480B-8090-D10D02F84998}">
      <dsp:nvSpPr>
        <dsp:cNvPr id="0" name=""/>
        <dsp:cNvSpPr/>
      </dsp:nvSpPr>
      <dsp:spPr>
        <a:xfrm>
          <a:off x="3374691"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Include new information, expand on the entries to ‘tell the story’ of your 4-H project work. </a:t>
          </a:r>
        </a:p>
      </dsp:txBody>
      <dsp:txXfrm>
        <a:off x="3374691" y="2834241"/>
        <a:ext cx="2868750" cy="720000"/>
      </dsp:txXfrm>
    </dsp:sp>
    <dsp:sp modelId="{2F57F64A-14EA-4199-AF34-E168E2187074}">
      <dsp:nvSpPr>
        <dsp:cNvPr id="0" name=""/>
        <dsp:cNvSpPr/>
      </dsp:nvSpPr>
      <dsp:spPr>
        <a:xfrm>
          <a:off x="7304879"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7677816" y="9121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30DB08-9F6B-4947-BC82-5CFB5CC93C73}">
      <dsp:nvSpPr>
        <dsp:cNvPr id="0" name=""/>
        <dsp:cNvSpPr/>
      </dsp:nvSpPr>
      <dsp:spPr>
        <a:xfrm>
          <a:off x="6745472"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6745472" y="2834241"/>
        <a:ext cx="286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607BF-7920-49CD-B18B-450F286C2D82}">
      <dsp:nvSpPr>
        <dsp:cNvPr id="0" name=""/>
        <dsp:cNvSpPr/>
      </dsp:nvSpPr>
      <dsp:spPr>
        <a:xfrm>
          <a:off x="0" y="1698"/>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BC171-7BEC-4D50-A8FA-1B0B994BE8DA}">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C9B276-E883-4B94-A313-E0505DD382B6}">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994536" y="1698"/>
        <a:ext cx="8623596" cy="861070"/>
      </dsp:txXfrm>
    </dsp:sp>
    <dsp:sp modelId="{0C65FBD5-CE9E-4A45-B02E-799FBF490616}">
      <dsp:nvSpPr>
        <dsp:cNvPr id="0" name=""/>
        <dsp:cNvSpPr/>
      </dsp:nvSpPr>
      <dsp:spPr>
        <a:xfrm>
          <a:off x="0" y="1078036"/>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9F281-C671-4424-BA6E-6078F4FF4383}">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F1ACC5-CAAF-4768-AD82-FBDF23F42076}">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Text is to be double-spaced type, using a minimum of a 10-point or equivalent size font. </a:t>
          </a:r>
        </a:p>
      </dsp:txBody>
      <dsp:txXfrm>
        <a:off x="994536" y="1078036"/>
        <a:ext cx="8623596" cy="861070"/>
      </dsp:txXfrm>
    </dsp:sp>
    <dsp:sp modelId="{54780857-3194-4CA9-B1F4-D69B98A762BB}">
      <dsp:nvSpPr>
        <dsp:cNvPr id="0" name=""/>
        <dsp:cNvSpPr/>
      </dsp:nvSpPr>
      <dsp:spPr>
        <a:xfrm>
          <a:off x="0" y="2154374"/>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77EAE-AE66-488C-A1A1-4DCF7451C5E3}">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0C5543-D730-46FC-9B26-F86CB3C3188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994536" y="2154374"/>
        <a:ext cx="8623596" cy="861070"/>
      </dsp:txXfrm>
    </dsp:sp>
    <dsp:sp modelId="{DCE23060-FA7D-466F-ACD5-FE2043744E2B}">
      <dsp:nvSpPr>
        <dsp:cNvPr id="0" name=""/>
        <dsp:cNvSpPr/>
      </dsp:nvSpPr>
      <dsp:spPr>
        <a:xfrm>
          <a:off x="0" y="3230712"/>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70BF4-CB2D-45A1-8687-D9B12662A54B}">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F35E57-81C4-4D0B-A2AB-F8EF910B17FA}">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600" b="1" kern="1200" dirty="0">
              <a:latin typeface="Arial" panose="020B0604020202020204" pitchFamily="34" charset="0"/>
              <a:cs typeface="Arial" panose="020B0604020202020204" pitchFamily="34" charset="0"/>
            </a:rPr>
            <a:t>DO NOT </a:t>
          </a:r>
          <a:r>
            <a:rPr lang="en-US" sz="1600" kern="1200" dirty="0">
              <a:latin typeface="Arial" panose="020B0604020202020204" pitchFamily="34" charset="0"/>
              <a:cs typeface="Arial" panose="020B0604020202020204" pitchFamily="34" charset="0"/>
            </a:rPr>
            <a:t>include extra photos. </a:t>
          </a:r>
        </a:p>
      </dsp:txBody>
      <dsp:txXfrm>
        <a:off x="994536" y="3230712"/>
        <a:ext cx="8623596" cy="86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2F8D-103D-465A-822D-F4B6AF4105C5}">
      <dsp:nvSpPr>
        <dsp:cNvPr id="0" name=""/>
        <dsp:cNvSpPr/>
      </dsp:nvSpPr>
      <dsp:spPr>
        <a:xfrm>
          <a:off x="755" y="468729"/>
          <a:ext cx="2947117" cy="17682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Same form for all age divisions</a:t>
          </a:r>
        </a:p>
      </dsp:txBody>
      <dsp:txXfrm>
        <a:off x="755" y="468729"/>
        <a:ext cx="2947117" cy="1768270"/>
      </dsp:txXfrm>
    </dsp:sp>
    <dsp:sp modelId="{60F9D66D-4BB4-4002-AD15-1F54363C66B0}">
      <dsp:nvSpPr>
        <dsp:cNvPr id="0" name=""/>
        <dsp:cNvSpPr/>
      </dsp:nvSpPr>
      <dsp:spPr>
        <a:xfrm>
          <a:off x="3242585" y="468729"/>
          <a:ext cx="2947117" cy="1768270"/>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Request same content</a:t>
          </a:r>
        </a:p>
      </dsp:txBody>
      <dsp:txXfrm>
        <a:off x="3242585" y="468729"/>
        <a:ext cx="2947117" cy="1768270"/>
      </dsp:txXfrm>
    </dsp:sp>
    <dsp:sp modelId="{66747E4A-21D1-44D7-9162-6416BF0EBB7E}">
      <dsp:nvSpPr>
        <dsp:cNvPr id="0" name=""/>
        <dsp:cNvSpPr/>
      </dsp:nvSpPr>
      <dsp:spPr>
        <a:xfrm>
          <a:off x="755" y="2531712"/>
          <a:ext cx="2947117" cy="1768270"/>
        </a:xfrm>
        <a:prstGeom prst="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Number of allowable entries varies</a:t>
          </a:r>
        </a:p>
      </dsp:txBody>
      <dsp:txXfrm>
        <a:off x="755" y="2531712"/>
        <a:ext cx="2947117" cy="1768270"/>
      </dsp:txXfrm>
    </dsp:sp>
    <dsp:sp modelId="{4543EF41-E985-4065-BEB8-C99545792885}">
      <dsp:nvSpPr>
        <dsp:cNvPr id="0" name=""/>
        <dsp:cNvSpPr/>
      </dsp:nvSpPr>
      <dsp:spPr>
        <a:xfrm>
          <a:off x="3242585" y="2531712"/>
          <a:ext cx="2947117" cy="1768270"/>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 Current year and three preceding calendar years</a:t>
          </a:r>
        </a:p>
      </dsp:txBody>
      <dsp:txXfrm>
        <a:off x="3242585" y="2531712"/>
        <a:ext cx="2947117" cy="1768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3F574-26AB-4AE1-9618-C3C25DA216D1}">
      <dsp:nvSpPr>
        <dsp:cNvPr id="0" name=""/>
        <dsp:cNvSpPr/>
      </dsp:nvSpPr>
      <dsp:spPr>
        <a:xfrm>
          <a:off x="0"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0" y="194592"/>
        <a:ext cx="2686347" cy="1611808"/>
      </dsp:txXfrm>
    </dsp:sp>
    <dsp:sp modelId="{FF955378-38E3-47E5-963E-7D90D5684C34}">
      <dsp:nvSpPr>
        <dsp:cNvPr id="0" name=""/>
        <dsp:cNvSpPr/>
      </dsp:nvSpPr>
      <dsp:spPr>
        <a:xfrm>
          <a:off x="2954982"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2954982" y="194592"/>
        <a:ext cx="2686347" cy="1611808"/>
      </dsp:txXfrm>
    </dsp:sp>
    <dsp:sp modelId="{C5EE8942-6B30-4273-8470-4A49F9C6DBE1}">
      <dsp:nvSpPr>
        <dsp:cNvPr id="0" name=""/>
        <dsp:cNvSpPr/>
      </dsp:nvSpPr>
      <dsp:spPr>
        <a:xfrm>
          <a:off x="5909964"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Individual directed project learning experiences are also acceptable. </a:t>
          </a:r>
        </a:p>
      </dsp:txBody>
      <dsp:txXfrm>
        <a:off x="5909964" y="194592"/>
        <a:ext cx="2686347" cy="1611808"/>
      </dsp:txXfrm>
    </dsp:sp>
    <dsp:sp modelId="{A6B638F5-F7AF-4D05-8633-5FE16A9E67ED}">
      <dsp:nvSpPr>
        <dsp:cNvPr id="0" name=""/>
        <dsp:cNvSpPr/>
      </dsp:nvSpPr>
      <dsp:spPr>
        <a:xfrm>
          <a:off x="1477491"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1477491" y="2075035"/>
        <a:ext cx="2686347" cy="1611808"/>
      </dsp:txXfrm>
    </dsp:sp>
    <dsp:sp modelId="{342215ED-CDB5-4FF3-AEFF-BCB9468834B4}">
      <dsp:nvSpPr>
        <dsp:cNvPr id="0" name=""/>
        <dsp:cNvSpPr/>
      </dsp:nvSpPr>
      <dsp:spPr>
        <a:xfrm>
          <a:off x="4432473"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Maximum page </a:t>
          </a:r>
          <a:r>
            <a:rPr lang="fr-FR" sz="1800" kern="1200" dirty="0" err="1">
              <a:latin typeface="Arial" panose="020B0604020202020204" pitchFamily="34" charset="0"/>
              <a:cs typeface="Arial" panose="020B0604020202020204" pitchFamily="34" charset="0"/>
            </a:rPr>
            <a:t>limits</a:t>
          </a:r>
          <a:r>
            <a:rPr lang="fr-FR" sz="1800" kern="1200" dirty="0">
              <a:latin typeface="Arial" panose="020B0604020202020204" pitchFamily="34" charset="0"/>
              <a:cs typeface="Arial" panose="020B0604020202020204" pitchFamily="34" charset="0"/>
            </a:rPr>
            <a:t>: Junior - 3 pages </a:t>
          </a:r>
          <a:r>
            <a:rPr lang="fr-FR" sz="1800" b="1" kern="1200" dirty="0">
              <a:solidFill>
                <a:schemeClr val="accent5">
                  <a:lumMod val="75000"/>
                </a:schemeClr>
              </a:solidFill>
              <a:latin typeface="Arial" panose="020B0604020202020204" pitchFamily="34" charset="0"/>
              <a:cs typeface="Arial" panose="020B0604020202020204" pitchFamily="34" charset="0"/>
            </a:rPr>
            <a:t>(</a:t>
          </a:r>
          <a:r>
            <a:rPr lang="fr-FR" sz="1800" b="1" kern="1200" dirty="0" err="1">
              <a:solidFill>
                <a:schemeClr val="accent5">
                  <a:lumMod val="75000"/>
                </a:schemeClr>
              </a:solidFill>
              <a:latin typeface="Arial" panose="020B0604020202020204" pitchFamily="34" charset="0"/>
              <a:cs typeface="Arial" panose="020B0604020202020204" pitchFamily="34" charset="0"/>
            </a:rPr>
            <a:t>updated</a:t>
          </a:r>
          <a:r>
            <a:rPr lang="fr-FR" sz="1800" b="1" kern="1200" dirty="0">
              <a:solidFill>
                <a:schemeClr val="accent5">
                  <a:lumMod val="75000"/>
                </a:schemeClr>
              </a:solidFill>
              <a:latin typeface="Arial" panose="020B0604020202020204" pitchFamily="34" charset="0"/>
              <a:cs typeface="Arial" panose="020B0604020202020204" pitchFamily="34" charset="0"/>
            </a:rPr>
            <a:t> 5/8/2023); </a:t>
          </a:r>
          <a:r>
            <a:rPr lang="fr-FR" sz="1800" kern="1200" dirty="0" err="1">
              <a:latin typeface="Arial" panose="020B0604020202020204" pitchFamily="34" charset="0"/>
              <a:cs typeface="Arial" panose="020B0604020202020204" pitchFamily="34" charset="0"/>
            </a:rPr>
            <a:t>Intermediate</a:t>
          </a:r>
          <a:r>
            <a:rPr lang="fr-FR" sz="1800" kern="1200" dirty="0">
              <a:latin typeface="Arial" panose="020B0604020202020204" pitchFamily="34" charset="0"/>
              <a:cs typeface="Arial" panose="020B0604020202020204" pitchFamily="34" charset="0"/>
            </a:rPr>
            <a:t> – 3 pages; Senior – 4 pages. </a:t>
          </a:r>
          <a:endParaRPr lang="en-US" sz="1800" kern="1200" dirty="0">
            <a:latin typeface="Arial" panose="020B0604020202020204" pitchFamily="34" charset="0"/>
            <a:cs typeface="Arial" panose="020B0604020202020204" pitchFamily="34" charset="0"/>
          </a:endParaRPr>
        </a:p>
      </dsp:txBody>
      <dsp:txXfrm>
        <a:off x="4432473" y="2075035"/>
        <a:ext cx="2686347" cy="1611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D978-E8EE-4942-BDFA-B70D38D859F0}">
      <dsp:nvSpPr>
        <dsp:cNvPr id="0" name=""/>
        <dsp:cNvSpPr/>
      </dsp:nvSpPr>
      <dsp:spPr>
        <a:xfrm>
          <a:off x="0" y="0"/>
          <a:ext cx="6877049" cy="85391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Table includes : Year, Leadership Activity, Role, Level, Responsibilities/Duties/Accomplishments</a:t>
          </a:r>
        </a:p>
      </dsp:txBody>
      <dsp:txXfrm>
        <a:off x="25010" y="25010"/>
        <a:ext cx="5883452" cy="803896"/>
      </dsp:txXfrm>
    </dsp:sp>
    <dsp:sp modelId="{EBC0DF1E-34E2-4A77-BDA1-B735B915B654}">
      <dsp:nvSpPr>
        <dsp:cNvPr id="0" name=""/>
        <dsp:cNvSpPr/>
      </dsp:nvSpPr>
      <dsp:spPr>
        <a:xfrm>
          <a:off x="575952" y="1009173"/>
          <a:ext cx="6877049" cy="85391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0" kern="120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600962" y="1034183"/>
        <a:ext cx="5696031" cy="803896"/>
      </dsp:txXfrm>
    </dsp:sp>
    <dsp:sp modelId="{A10D00FC-BB76-4675-BA0A-6917B577AB97}">
      <dsp:nvSpPr>
        <dsp:cNvPr id="0" name=""/>
        <dsp:cNvSpPr/>
      </dsp:nvSpPr>
      <dsp:spPr>
        <a:xfrm>
          <a:off x="1143309" y="2018347"/>
          <a:ext cx="6877049" cy="85391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1168319" y="2043357"/>
        <a:ext cx="5704627" cy="803896"/>
      </dsp:txXfrm>
    </dsp:sp>
    <dsp:sp modelId="{2C64A69B-671A-4242-95BD-A6D35F47D85D}">
      <dsp:nvSpPr>
        <dsp:cNvPr id="0" name=""/>
        <dsp:cNvSpPr/>
      </dsp:nvSpPr>
      <dsp:spPr>
        <a:xfrm>
          <a:off x="1719262" y="3027520"/>
          <a:ext cx="6877049" cy="85391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744272" y="3052530"/>
        <a:ext cx="5696031" cy="803896"/>
      </dsp:txXfrm>
    </dsp:sp>
    <dsp:sp modelId="{E515A9A3-EF57-46D8-BC04-27E85B69EBC2}">
      <dsp:nvSpPr>
        <dsp:cNvPr id="0" name=""/>
        <dsp:cNvSpPr/>
      </dsp:nvSpPr>
      <dsp:spPr>
        <a:xfrm>
          <a:off x="6322004"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6446889" y="654022"/>
        <a:ext cx="305275" cy="417671"/>
      </dsp:txXfrm>
    </dsp:sp>
    <dsp:sp modelId="{E7EAFF10-C459-4631-814A-923A01335CB7}">
      <dsp:nvSpPr>
        <dsp:cNvPr id="0" name=""/>
        <dsp:cNvSpPr/>
      </dsp:nvSpPr>
      <dsp:spPr>
        <a:xfrm>
          <a:off x="6897957" y="1663195"/>
          <a:ext cx="555045" cy="555045"/>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7022842" y="1663195"/>
        <a:ext cx="305275" cy="417671"/>
      </dsp:txXfrm>
    </dsp:sp>
    <dsp:sp modelId="{00BC8CAE-2C4D-42F1-9F8B-9B9915DBAA52}">
      <dsp:nvSpPr>
        <dsp:cNvPr id="0" name=""/>
        <dsp:cNvSpPr/>
      </dsp:nvSpPr>
      <dsp:spPr>
        <a:xfrm>
          <a:off x="7465313" y="2672369"/>
          <a:ext cx="555045" cy="555045"/>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7590198" y="2672369"/>
        <a:ext cx="305275" cy="417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4DC24-400F-4ACC-ADB8-23F3D9A7FFEE}">
      <dsp:nvSpPr>
        <dsp:cNvPr id="0" name=""/>
        <dsp:cNvSpPr/>
      </dsp:nvSpPr>
      <dsp:spPr>
        <a:xfrm>
          <a:off x="1164573" y="881"/>
          <a:ext cx="2984364" cy="179061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Table includes: Year, Your Role, Service Activity &amp; Importance &amp; Impact</a:t>
          </a:r>
        </a:p>
      </dsp:txBody>
      <dsp:txXfrm>
        <a:off x="1164573" y="881"/>
        <a:ext cx="2984364" cy="1790618"/>
      </dsp:txXfrm>
    </dsp:sp>
    <dsp:sp modelId="{C51B9454-0ADE-44F0-84C6-C9397CEA6CA6}">
      <dsp:nvSpPr>
        <dsp:cNvPr id="0" name=""/>
        <dsp:cNvSpPr/>
      </dsp:nvSpPr>
      <dsp:spPr>
        <a:xfrm>
          <a:off x="4447374" y="881"/>
          <a:ext cx="2984364" cy="1790618"/>
        </a:xfrm>
        <a:prstGeom prst="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0" kern="120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sz="1700" i="1" kern="1200" dirty="0">
              <a:latin typeface="Arial" panose="020B0604020202020204" pitchFamily="34" charset="0"/>
              <a:cs typeface="Arial" panose="020B0604020202020204" pitchFamily="34" charset="0"/>
            </a:rPr>
            <a:t>. </a:t>
          </a:r>
          <a:endParaRPr lang="en-US" sz="1700" i="0" kern="1200" dirty="0">
            <a:latin typeface="Arial" panose="020B0604020202020204" pitchFamily="34" charset="0"/>
            <a:cs typeface="Arial" panose="020B0604020202020204" pitchFamily="34" charset="0"/>
          </a:endParaRPr>
        </a:p>
      </dsp:txBody>
      <dsp:txXfrm>
        <a:off x="4447374" y="881"/>
        <a:ext cx="2984364" cy="1790618"/>
      </dsp:txXfrm>
    </dsp:sp>
    <dsp:sp modelId="{4C4546EA-7564-4A36-A590-36499B7CD3D1}">
      <dsp:nvSpPr>
        <dsp:cNvPr id="0" name=""/>
        <dsp:cNvSpPr/>
      </dsp:nvSpPr>
      <dsp:spPr>
        <a:xfrm>
          <a:off x="1164573" y="2089936"/>
          <a:ext cx="2984364" cy="1790618"/>
        </a:xfrm>
        <a:prstGeom prst="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sz="1700" b="0" i="0" kern="1200" dirty="0">
            <a:latin typeface="Arial" panose="020B0604020202020204" pitchFamily="34" charset="0"/>
            <a:cs typeface="Arial" panose="020B0604020202020204" pitchFamily="34" charset="0"/>
          </a:endParaRPr>
        </a:p>
      </dsp:txBody>
      <dsp:txXfrm>
        <a:off x="1164573" y="2089936"/>
        <a:ext cx="2984364" cy="1790618"/>
      </dsp:txXfrm>
    </dsp:sp>
    <dsp:sp modelId="{FE303201-095E-4850-A2E3-43C1EDCC98D1}">
      <dsp:nvSpPr>
        <dsp:cNvPr id="0" name=""/>
        <dsp:cNvSpPr/>
      </dsp:nvSpPr>
      <dsp:spPr>
        <a:xfrm>
          <a:off x="4447374" y="2089936"/>
          <a:ext cx="2984364" cy="1790618"/>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sz="1700" b="0" i="0" kern="1200" dirty="0">
            <a:latin typeface="Arial" panose="020B0604020202020204" pitchFamily="34" charset="0"/>
            <a:cs typeface="Arial" panose="020B0604020202020204" pitchFamily="34" charset="0"/>
          </a:endParaRPr>
        </a:p>
      </dsp:txBody>
      <dsp:txXfrm>
        <a:off x="4447374" y="2089936"/>
        <a:ext cx="2984364" cy="1790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B18AF-75DC-4CA2-B151-0A90D1B0DC08}">
      <dsp:nvSpPr>
        <dsp:cNvPr id="0" name=""/>
        <dsp:cNvSpPr/>
      </dsp:nvSpPr>
      <dsp:spPr>
        <a:xfrm>
          <a:off x="1164573" y="881"/>
          <a:ext cx="2984364" cy="179061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1164573" y="881"/>
        <a:ext cx="2984364" cy="1790618"/>
      </dsp:txXfrm>
    </dsp:sp>
    <dsp:sp modelId="{EF05410E-EF19-4B97-987E-4E929B8F520E}">
      <dsp:nvSpPr>
        <dsp:cNvPr id="0" name=""/>
        <dsp:cNvSpPr/>
      </dsp:nvSpPr>
      <dsp:spPr>
        <a:xfrm>
          <a:off x="4447374" y="881"/>
          <a:ext cx="2984364" cy="1790618"/>
        </a:xfrm>
        <a:prstGeom prst="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4447374" y="881"/>
        <a:ext cx="2984364" cy="1790618"/>
      </dsp:txXfrm>
    </dsp:sp>
    <dsp:sp modelId="{08CFE577-72F9-4567-A3BC-3CA2866430A3}">
      <dsp:nvSpPr>
        <dsp:cNvPr id="0" name=""/>
        <dsp:cNvSpPr/>
      </dsp:nvSpPr>
      <dsp:spPr>
        <a:xfrm>
          <a:off x="1164573" y="2089936"/>
          <a:ext cx="2984364" cy="1790618"/>
        </a:xfrm>
        <a:prstGeom prst="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 </a:t>
          </a:r>
          <a:r>
            <a:rPr lang="en-US" sz="2200" kern="1200" dirty="0">
              <a:latin typeface="Arial" panose="020B0604020202020204" pitchFamily="34" charset="0"/>
              <a:cs typeface="Arial" panose="020B0604020202020204" pitchFamily="34" charset="0"/>
            </a:rPr>
            <a:t>Any number of projects</a:t>
          </a:r>
        </a:p>
      </dsp:txBody>
      <dsp:txXfrm>
        <a:off x="1164573" y="2089936"/>
        <a:ext cx="2984364" cy="1790618"/>
      </dsp:txXfrm>
    </dsp:sp>
    <dsp:sp modelId="{080A77AA-6103-48E1-9A01-7B35BCE673DF}">
      <dsp:nvSpPr>
        <dsp:cNvPr id="0" name=""/>
        <dsp:cNvSpPr/>
      </dsp:nvSpPr>
      <dsp:spPr>
        <a:xfrm>
          <a:off x="4447374" y="2089936"/>
          <a:ext cx="2984364" cy="1790618"/>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Limit to 1 page (junior) </a:t>
          </a:r>
        </a:p>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Limit to 2 pages (intermediate and senior)</a:t>
          </a:r>
        </a:p>
      </dsp:txBody>
      <dsp:txXfrm>
        <a:off x="4447374" y="2089936"/>
        <a:ext cx="2984364" cy="179061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403069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21</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22</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23</a:t>
            </a:fld>
            <a:endParaRPr lang="en-US"/>
          </a:p>
        </p:txBody>
      </p:sp>
    </p:spTree>
    <p:extLst>
      <p:ext uri="{BB962C8B-B14F-4D97-AF65-F5344CB8AC3E}">
        <p14:creationId xmlns:p14="http://schemas.microsoft.com/office/powerpoint/2010/main" val="169058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pPr algn="l"/>
            <a:r>
              <a:rPr lang="en-US" sz="1800" b="0" i="0" u="none" strike="noStrike" baseline="0" dirty="0">
                <a:solidFill>
                  <a:srgbClr val="000000"/>
                </a:solidFill>
                <a:latin typeface="Calibri" panose="020F0502020204030204" pitchFamily="34" charset="0"/>
              </a:rPr>
              <a:t>Beginning in 2022-2023 this is an </a:t>
            </a:r>
            <a:r>
              <a:rPr lang="en-US" sz="1800" b="1" i="0" u="none" strike="noStrike" baseline="0" dirty="0">
                <a:solidFill>
                  <a:srgbClr val="FF0000"/>
                </a:solidFill>
                <a:latin typeface="Calibri-Bold"/>
              </a:rPr>
              <a:t>OPTIONAL </a:t>
            </a:r>
            <a:r>
              <a:rPr lang="en-US" sz="1800" b="0" i="0" u="none" strike="noStrike" baseline="0" dirty="0">
                <a:solidFill>
                  <a:srgbClr val="000000"/>
                </a:solidFill>
                <a:latin typeface="Calibri" panose="020F0502020204030204" pitchFamily="34" charset="0"/>
              </a:rPr>
              <a:t>single page which can be placed loosely at the front of</a:t>
            </a:r>
          </a:p>
          <a:p>
            <a:pPr algn="l"/>
            <a:r>
              <a:rPr lang="en-US" sz="1800" b="0" i="0" u="none" strike="noStrike" baseline="0" dirty="0">
                <a:solidFill>
                  <a:srgbClr val="000000"/>
                </a:solidFill>
                <a:latin typeface="Calibri" panose="020F0502020204030204" pitchFamily="34" charset="0"/>
              </a:rPr>
              <a:t>the Record Book. This can be used as a guide for families to verify that all information is included and</a:t>
            </a:r>
          </a:p>
          <a:p>
            <a:pPr algn="l"/>
            <a:r>
              <a:rPr lang="en-US" sz="1800" b="0" i="0" u="none" strike="noStrike" baseline="0" dirty="0">
                <a:solidFill>
                  <a:srgbClr val="000000"/>
                </a:solidFill>
                <a:latin typeface="Calibri" panose="020F0502020204030204" pitchFamily="34" charset="0"/>
              </a:rPr>
              <a:t>complete at the various review levels. </a:t>
            </a:r>
            <a:r>
              <a:rPr lang="en-US" sz="1800" b="1" i="1" u="none" strike="noStrike" baseline="0" dirty="0">
                <a:solidFill>
                  <a:srgbClr val="FF0000"/>
                </a:solidFill>
                <a:latin typeface="Calibri-BoldItalic"/>
              </a:rPr>
              <a:t>The check sheet will not be required for those record books</a:t>
            </a:r>
          </a:p>
          <a:p>
            <a:pPr algn="l"/>
            <a:r>
              <a:rPr lang="en-US" sz="1800" b="1" i="1" u="none" strike="noStrike" baseline="0" dirty="0">
                <a:solidFill>
                  <a:srgbClr val="FF0000"/>
                </a:solidFill>
                <a:latin typeface="Calibri-BoldItalic"/>
              </a:rPr>
              <a:t>advancing to State. </a:t>
            </a:r>
            <a:r>
              <a:rPr lang="en-US" sz="1800" b="0" i="0" u="none" strike="noStrike" baseline="0" dirty="0">
                <a:solidFill>
                  <a:srgbClr val="000000"/>
                </a:solidFill>
                <a:latin typeface="Calibri" panose="020F0502020204030204" pitchFamily="34" charset="0"/>
              </a:rPr>
              <a:t>State certification of complete review will be done through 4HOnline approvals.</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County Agent signature is not required since they are the ones that are advancing the record book to the next level. 4-H member and their parent are certifying the information presented is accurate.</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68630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96712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955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2035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217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70974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4707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0880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9605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58128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32017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0564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4969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6993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69055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84226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09D4B8-E58A-433E-A2A6-0B0B7F0A5B4A}" type="datetimeFigureOut">
              <a:rPr lang="en-US" smtClean="0"/>
              <a:t>5/6/2024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91251081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a group of people&#10;&#10;Description automatically generated">
            <a:extLst>
              <a:ext uri="{FF2B5EF4-FFF2-40B4-BE49-F238E27FC236}">
                <a16:creationId xmlns:a16="http://schemas.microsoft.com/office/drawing/2014/main" id="{85372B91-E036-4926-AEF8-E74B2BC21F9F}"/>
              </a:ext>
            </a:extLst>
          </p:cNvPr>
          <p:cNvPicPr>
            <a:picLocks noChangeAspect="1"/>
          </p:cNvPicPr>
          <p:nvPr/>
        </p:nvPicPr>
        <p:blipFill rotWithShape="1">
          <a:blip r:embed="rId3">
            <a:extLst>
              <a:ext uri="{28A0092B-C50C-407E-A947-70E740481C1C}">
                <a14:useLocalDpi xmlns:a14="http://schemas.microsoft.com/office/drawing/2010/main" val="0"/>
              </a:ext>
            </a:extLst>
          </a:blip>
          <a:srcRect l="8668" t="10728" r="42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5380563" y="1678665"/>
            <a:ext cx="6119775" cy="2372168"/>
          </a:xfrm>
        </p:spPr>
        <p:txBody>
          <a:bodyPr>
            <a:noAutofit/>
          </a:bodyPr>
          <a:lstStyle/>
          <a:p>
            <a:pPr algn="l">
              <a:lnSpc>
                <a:spcPct val="90000"/>
              </a:lnSpc>
            </a:pPr>
            <a:r>
              <a:rPr lang="en-US" sz="6000" dirty="0"/>
              <a:t>Record Books</a:t>
            </a:r>
            <a:br>
              <a:rPr lang="en-US" sz="6000" dirty="0"/>
            </a:br>
            <a:r>
              <a:rPr lang="en-US" sz="6000" dirty="0"/>
              <a:t>2023-2024</a:t>
            </a:r>
          </a:p>
        </p:txBody>
      </p:sp>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940645" y="614853"/>
            <a:ext cx="3043896" cy="3248611"/>
          </a:xfrm>
        </p:spPr>
        <p:txBody>
          <a:bodyPr>
            <a:normAutofit/>
          </a:bodyPr>
          <a:lstStyle/>
          <a:p>
            <a:r>
              <a:rPr lang="en-US" dirty="0">
                <a:solidFill>
                  <a:srgbClr val="6A9549"/>
                </a:solidFill>
              </a:rPr>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105722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a:t>Section I </a:t>
            </a:r>
            <a:br>
              <a:rPr lang="en-US"/>
            </a:br>
            <a:r>
              <a:rPr lang="en-US"/>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53164596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dirty="0"/>
              <a:t>Section II </a:t>
            </a:r>
            <a:br>
              <a:rPr lang="en-US" dirty="0"/>
            </a:br>
            <a:r>
              <a:rPr lang="en-US"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7756876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dirty="0"/>
              <a:t>Section </a:t>
            </a:r>
            <a:r>
              <a:rPr lang="en-US"/>
              <a:t>IIi</a:t>
            </a:r>
            <a:br>
              <a:rPr lang="en-US" dirty="0"/>
            </a:br>
            <a:r>
              <a:rPr lang="en-US" dirty="0"/>
              <a:t>4-H community service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5682164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0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a:t>Section IV </a:t>
            </a:r>
            <a:br>
              <a:rPr lang="en-US"/>
            </a:br>
            <a:r>
              <a:rPr lang="en-US"/>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07270838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rmAutofit/>
          </a:bodyPr>
          <a:lstStyle/>
          <a:p>
            <a:pPr>
              <a:lnSpc>
                <a:spcPct val="90000"/>
              </a:lnSpc>
            </a:pPr>
            <a:r>
              <a:rPr lang="en-US"/>
              <a:t>Section V </a:t>
            </a:r>
            <a:br>
              <a:rPr lang="en-US"/>
            </a:br>
            <a:r>
              <a:rPr lang="en-US"/>
              <a:t>4-H Recognition and awards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287672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rmAutofit/>
          </a:bodyPr>
          <a:lstStyle/>
          <a:p>
            <a:pPr>
              <a:lnSpc>
                <a:spcPct val="90000"/>
              </a:lnSpc>
            </a:pPr>
            <a:r>
              <a:rPr lang="en-US"/>
              <a:t>Section VI </a:t>
            </a:r>
            <a:br>
              <a:rPr lang="en-US"/>
            </a:br>
            <a:r>
              <a:rPr lang="en-US"/>
              <a:t>Non 4-H activities</a:t>
            </a:r>
          </a:p>
        </p:txBody>
      </p:sp>
      <p:graphicFrame>
        <p:nvGraphicFramePr>
          <p:cNvPr id="7" name="Content Placeholder 2">
            <a:extLst>
              <a:ext uri="{FF2B5EF4-FFF2-40B4-BE49-F238E27FC236}">
                <a16:creationId xmlns:a16="http://schemas.microsoft.com/office/drawing/2014/main" id="{37FE5388-2271-DAD2-FC1B-B4118D81E895}"/>
              </a:ext>
            </a:extLst>
          </p:cNvPr>
          <p:cNvGraphicFramePr/>
          <p:nvPr>
            <p:extLst>
              <p:ext uri="{D42A27DB-BD31-4B8C-83A1-F6EECF244321}">
                <p14:modId xmlns:p14="http://schemas.microsoft.com/office/powerpoint/2010/main" val="15722215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Autofit/>
          </a:bodyPr>
          <a:lstStyle/>
          <a:p>
            <a:pPr>
              <a:lnSpc>
                <a:spcPct val="90000"/>
              </a:lnSpc>
            </a:pPr>
            <a:r>
              <a:rPr lang="en-US" dirty="0"/>
              <a:t>Section VII </a:t>
            </a:r>
            <a:br>
              <a:rPr lang="en-US" dirty="0"/>
            </a:br>
            <a:r>
              <a:rPr lang="en-US" dirty="0"/>
              <a:t>college/career exploration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743342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4997854"/>
              </p:ext>
            </p:extLst>
          </p:nvPr>
        </p:nvGraphicFramePr>
        <p:xfrm>
          <a:off x="578704" y="1621631"/>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509108" y="0"/>
            <a:ext cx="5052539" cy="1168812"/>
          </a:xfrm>
        </p:spPr>
        <p:txBody>
          <a:bodyPr>
            <a:normAutofit/>
          </a:bodyPr>
          <a:lstStyle/>
          <a:p>
            <a:pPr algn="r"/>
            <a:r>
              <a:rPr lang="en-US" sz="4800" dirty="0">
                <a:solidFill>
                  <a:srgbClr val="FFFFFF"/>
                </a:solidFill>
              </a:rPr>
              <a:t>Score 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p:txBody>
          <a:bodyPr>
            <a:normAutofit/>
          </a:bodyPr>
          <a:lstStyle/>
          <a:p>
            <a:pPr>
              <a:lnSpc>
                <a:spcPct val="90000"/>
              </a:lnSpc>
            </a:pPr>
            <a:r>
              <a:rPr lang="en-US" sz="3300"/>
              <a:t>Purpose/Objective of 4-H Record Book </a:t>
            </a:r>
            <a:br>
              <a:rPr lang="en-US" sz="3300"/>
            </a:br>
            <a:endParaRPr lang="en-US" sz="3300"/>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3451347457"/>
              </p:ext>
            </p:extLst>
          </p:nvPr>
        </p:nvGraphicFramePr>
        <p:xfrm>
          <a:off x="677334" y="19304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p:txBody>
          <a:bodyPr>
            <a:normAutofit/>
          </a:bodyPr>
          <a:lstStyle/>
          <a:p>
            <a:r>
              <a:rPr lang="en-US" dirty="0"/>
              <a:t>Record book cover</a:t>
            </a:r>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2092048377"/>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p:txBody>
          <a:bodyPr>
            <a:normAutofit/>
          </a:bodyPr>
          <a:lstStyle/>
          <a:p>
            <a:r>
              <a:rPr lang="en-US"/>
              <a:t>General Guidelines</a:t>
            </a:r>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331106969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p:txBody>
          <a:bodyPr>
            <a:normAutofit/>
          </a:bodyPr>
          <a:lstStyle/>
          <a:p>
            <a:r>
              <a:rPr lang="en-US" dirty="0"/>
              <a:t>Categories</a:t>
            </a:r>
          </a:p>
        </p:txBody>
      </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237989478"/>
              </p:ext>
            </p:extLst>
          </p:nvPr>
        </p:nvGraphicFramePr>
        <p:xfrm>
          <a:off x="566981" y="1621631"/>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baseline="0" dirty="0">
                <a:solidFill>
                  <a:schemeClr val="bg1"/>
                </a:solidFill>
              </a:rPr>
              <a:t>Questions?	</a:t>
            </a:r>
          </a:p>
        </p:txBody>
      </p:sp>
      <p:sp>
        <p:nvSpPr>
          <p:cNvPr id="4" name="TextBox 3">
            <a:extLst>
              <a:ext uri="{FF2B5EF4-FFF2-40B4-BE49-F238E27FC236}">
                <a16:creationId xmlns:a16="http://schemas.microsoft.com/office/drawing/2014/main" id="{C547DC61-D4D4-7BA9-3312-03183D9F8F06}"/>
              </a:ext>
            </a:extLst>
          </p:cNvPr>
          <p:cNvSpPr txBox="1"/>
          <p:nvPr/>
        </p:nvSpPr>
        <p:spPr>
          <a:xfrm>
            <a:off x="1458686" y="5123488"/>
            <a:ext cx="7913915" cy="830997"/>
          </a:xfrm>
          <a:prstGeom prst="rect">
            <a:avLst/>
          </a:prstGeom>
          <a:noFill/>
        </p:spPr>
        <p:txBody>
          <a:bodyPr wrap="square" rtlCol="0">
            <a:spAutoFit/>
          </a:bodyPr>
          <a:lstStyle/>
          <a:p>
            <a:pPr algn="ctr"/>
            <a:r>
              <a:rPr lang="en-US" sz="4800" b="1" dirty="0"/>
              <a:t>QUESTIONS?</a:t>
            </a:r>
          </a:p>
        </p:txBody>
      </p:sp>
      <p:sp>
        <p:nvSpPr>
          <p:cNvPr id="5" name="TextBox 4">
            <a:extLst>
              <a:ext uri="{FF2B5EF4-FFF2-40B4-BE49-F238E27FC236}">
                <a16:creationId xmlns:a16="http://schemas.microsoft.com/office/drawing/2014/main" id="{6F5A33AF-7F67-C6E8-8413-086347DDE3E5}"/>
              </a:ext>
            </a:extLst>
          </p:cNvPr>
          <p:cNvSpPr txBox="1"/>
          <p:nvPr/>
        </p:nvSpPr>
        <p:spPr>
          <a:xfrm>
            <a:off x="1458686" y="1331271"/>
            <a:ext cx="7783285" cy="3416320"/>
          </a:xfrm>
          <a:prstGeom prst="rect">
            <a:avLst/>
          </a:prstGeom>
          <a:noFill/>
        </p:spPr>
        <p:txBody>
          <a:bodyPr wrap="square" rtlCol="0">
            <a:spAutoFit/>
          </a:bodyPr>
          <a:lstStyle/>
          <a:p>
            <a:pPr algn="ctr"/>
            <a:r>
              <a:rPr lang="en-US" sz="7200" dirty="0">
                <a:solidFill>
                  <a:srgbClr val="6A9549"/>
                </a:solidFill>
              </a:rPr>
              <a:t>THE ONLY WAY </a:t>
            </a:r>
          </a:p>
          <a:p>
            <a:pPr algn="ctr"/>
            <a:r>
              <a:rPr lang="en-US" sz="7200" dirty="0">
                <a:solidFill>
                  <a:srgbClr val="6A9549"/>
                </a:solidFill>
              </a:rPr>
              <a:t>TO FINISH IS </a:t>
            </a:r>
          </a:p>
          <a:p>
            <a:pPr algn="ctr"/>
            <a:r>
              <a:rPr lang="en-US" sz="7200" dirty="0">
                <a:solidFill>
                  <a:srgbClr val="6A9549"/>
                </a:solidFill>
              </a:rPr>
              <a:t>TO START</a:t>
            </a:r>
          </a:p>
        </p:txBody>
      </p:sp>
    </p:spTree>
    <p:extLst>
      <p:ext uri="{BB962C8B-B14F-4D97-AF65-F5344CB8AC3E}">
        <p14:creationId xmlns:p14="http://schemas.microsoft.com/office/powerpoint/2010/main" val="386967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748286" y="5181599"/>
            <a:ext cx="8707922" cy="839821"/>
          </a:xfrm>
        </p:spPr>
        <p:txBody>
          <a:bodyPr anchor="b">
            <a:normAutofit/>
          </a:bodyPr>
          <a:lstStyle/>
          <a:p>
            <a:r>
              <a:rPr lang="en-US" sz="3200">
                <a:solidFill>
                  <a:srgbClr val="FFFFFF"/>
                </a:solidFill>
              </a:rPr>
              <a:t>Steps to the Record keeping process</a:t>
            </a:r>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1412568920"/>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791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5628123" y="1097540"/>
            <a:ext cx="6368858" cy="3028983"/>
          </a:xfrm>
        </p:spPr>
        <p:txBody>
          <a:bodyPr vert="horz" lIns="91440" tIns="45720" rIns="91440" bIns="45720" rtlCol="0" anchor="b">
            <a:normAutofit/>
          </a:bodyPr>
          <a:lstStyle/>
          <a:p>
            <a:r>
              <a:rPr lang="en-US" sz="4800" dirty="0"/>
              <a:t>Record book </a:t>
            </a:r>
            <a:br>
              <a:rPr lang="en-US" sz="4800" dirty="0"/>
            </a:br>
            <a:r>
              <a:rPr lang="en-US" sz="4800" dirty="0"/>
              <a:t>at a glance</a:t>
            </a:r>
          </a:p>
        </p:txBody>
      </p:sp>
      <p:pic>
        <p:nvPicPr>
          <p:cNvPr id="5" name="Picture 4">
            <a:extLst>
              <a:ext uri="{FF2B5EF4-FFF2-40B4-BE49-F238E27FC236}">
                <a16:creationId xmlns:a16="http://schemas.microsoft.com/office/drawing/2014/main" id="{3D7A4538-48C9-6C28-024D-899CDD3CACF4}"/>
              </a:ext>
            </a:extLst>
          </p:cNvPr>
          <p:cNvPicPr>
            <a:picLocks noChangeAspect="1"/>
          </p:cNvPicPr>
          <p:nvPr/>
        </p:nvPicPr>
        <p:blipFill>
          <a:blip r:embed="rId3">
            <a:extLst>
              <a:ext uri="{28A0092B-C50C-407E-A947-70E740481C1C}">
                <a14:useLocalDpi xmlns:a14="http://schemas.microsoft.com/office/drawing/2010/main" val="0"/>
              </a:ext>
            </a:extLst>
          </a:blip>
          <a:srcRect t="2376" b="2376"/>
          <a:stretch/>
        </p:blipFill>
        <p:spPr>
          <a:xfrm>
            <a:off x="384704" y="420664"/>
            <a:ext cx="4747875" cy="5852291"/>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a:xfrm>
            <a:off x="4944753" y="628617"/>
            <a:ext cx="6559859" cy="3028983"/>
          </a:xfrm>
        </p:spPr>
        <p:txBody>
          <a:bodyPr vert="horz" lIns="91440" tIns="45720" rIns="91440" bIns="45720" rtlCol="0" anchor="b">
            <a:normAutofit/>
          </a:bodyPr>
          <a:lstStyle/>
          <a:p>
            <a:r>
              <a:rPr lang="en-US" sz="4800" dirty="0"/>
              <a:t>Check Sheet</a:t>
            </a:r>
            <a:br>
              <a:rPr lang="en-US" sz="4800" dirty="0"/>
            </a:br>
            <a:r>
              <a:rPr lang="en-US" sz="4800" b="1" i="1" dirty="0">
                <a:solidFill>
                  <a:srgbClr val="FF0000"/>
                </a:solidFill>
              </a:rPr>
              <a:t>Optional</a:t>
            </a:r>
          </a:p>
        </p:txBody>
      </p:sp>
      <p:pic>
        <p:nvPicPr>
          <p:cNvPr id="53" name="Picture 52" descr="Table&#10;&#10;Description automatically generated">
            <a:extLst>
              <a:ext uri="{FF2B5EF4-FFF2-40B4-BE49-F238E27FC236}">
                <a16:creationId xmlns:a16="http://schemas.microsoft.com/office/drawing/2014/main" id="{AD4C3EF9-CC54-86E4-73C4-3C8FCB91B8EB}"/>
              </a:ext>
            </a:extLst>
          </p:cNvPr>
          <p:cNvPicPr>
            <a:picLocks noChangeAspect="1"/>
          </p:cNvPicPr>
          <p:nvPr/>
        </p:nvPicPr>
        <p:blipFill rotWithShape="1">
          <a:blip r:embed="rId3">
            <a:extLst>
              <a:ext uri="{28A0092B-C50C-407E-A947-70E740481C1C}">
                <a14:useLocalDpi xmlns:a14="http://schemas.microsoft.com/office/drawing/2010/main" val="0"/>
              </a:ext>
            </a:extLst>
          </a:blip>
          <a:srcRect l="1847" r="1" b="1"/>
          <a:stretch/>
        </p:blipFill>
        <p:spPr>
          <a:xfrm>
            <a:off x="633999" y="620721"/>
            <a:ext cx="4001315" cy="5277159"/>
          </a:xfrm>
          <a:custGeom>
            <a:avLst/>
            <a:gdLst/>
            <a:ahLst/>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a:t>Personal information page</a:t>
            </a:r>
          </a:p>
        </p:txBody>
      </p:sp>
      <p:pic>
        <p:nvPicPr>
          <p:cNvPr id="7" name="Picture 6">
            <a:extLst>
              <a:ext uri="{FF2B5EF4-FFF2-40B4-BE49-F238E27FC236}">
                <a16:creationId xmlns:a16="http://schemas.microsoft.com/office/drawing/2014/main" id="{15EBC43F-B27F-F894-FD4E-65169D7110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633" y="675521"/>
            <a:ext cx="4004489" cy="5182279"/>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6114664" y="5276323"/>
            <a:ext cx="4205003" cy="1507067"/>
          </a:xfrm>
        </p:spPr>
        <p:txBody>
          <a:bodyPr>
            <a:normAutofit/>
          </a:bodyPr>
          <a:lstStyle/>
          <a:p>
            <a:r>
              <a:rPr lang="en-US" sz="3200"/>
              <a:t>4-H Story &amp; Photo Portfolio</a:t>
            </a:r>
            <a:endParaRPr lang="en-US" sz="3200" dirty="0"/>
          </a:p>
        </p:txBody>
      </p:sp>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6095997" y="685800"/>
            <a:ext cx="5931879" cy="4929554"/>
          </a:xfrm>
        </p:spPr>
        <p:txBody>
          <a:bodyPr>
            <a:normAutofit lnSpcReduction="10000"/>
          </a:bodyPr>
          <a:lstStyle/>
          <a:p>
            <a:pPr marL="0" indent="0">
              <a:lnSpc>
                <a:spcPct val="90000"/>
              </a:lnSpc>
              <a:buNone/>
            </a:pPr>
            <a:r>
              <a:rPr lang="en-US" sz="2200">
                <a:solidFill>
                  <a:schemeClr val="tx1"/>
                </a:solidFill>
                <a:latin typeface="Arial" panose="020B0604020202020204" pitchFamily="34" charset="0"/>
                <a:cs typeface="Arial" panose="020B0604020202020204" pitchFamily="34" charset="0"/>
              </a:rPr>
              <a:t>The story should include information such as: </a:t>
            </a:r>
          </a:p>
          <a:p>
            <a:pPr>
              <a:lnSpc>
                <a:spcPct val="90000"/>
              </a:lnSpc>
            </a:pPr>
            <a:r>
              <a:rPr lang="en-US" sz="2200">
                <a:solidFill>
                  <a:schemeClr val="tx1"/>
                </a:solidFill>
                <a:latin typeface="Arial" panose="020B0604020202020204" pitchFamily="34" charset="0"/>
                <a:cs typeface="Arial" panose="020B0604020202020204" pitchFamily="34" charset="0"/>
              </a:rPr>
              <a:t>Information about yourself, your family, and your community </a:t>
            </a:r>
          </a:p>
          <a:p>
            <a:pPr>
              <a:lnSpc>
                <a:spcPct val="90000"/>
              </a:lnSpc>
            </a:pPr>
            <a:r>
              <a:rPr lang="en-US" sz="2200">
                <a:solidFill>
                  <a:schemeClr val="tx1"/>
                </a:solidFill>
                <a:latin typeface="Arial" panose="020B0604020202020204" pitchFamily="34" charset="0"/>
                <a:cs typeface="Arial" panose="020B0604020202020204" pitchFamily="34" charset="0"/>
              </a:rPr>
              <a:t>When and why you joined 4-H </a:t>
            </a:r>
          </a:p>
          <a:p>
            <a:pPr>
              <a:lnSpc>
                <a:spcPct val="90000"/>
              </a:lnSpc>
            </a:pPr>
            <a:r>
              <a:rPr lang="en-US" sz="2200">
                <a:solidFill>
                  <a:schemeClr val="tx1"/>
                </a:solidFill>
                <a:latin typeface="Arial" panose="020B0604020202020204" pitchFamily="34" charset="0"/>
                <a:cs typeface="Arial" panose="020B0604020202020204" pitchFamily="34" charset="0"/>
              </a:rPr>
              <a:t>Project Goals (Starting with your main project) </a:t>
            </a:r>
          </a:p>
          <a:p>
            <a:pPr>
              <a:lnSpc>
                <a:spcPct val="90000"/>
              </a:lnSpc>
            </a:pPr>
            <a:r>
              <a:rPr lang="en-US" sz="2200">
                <a:solidFill>
                  <a:schemeClr val="tx1"/>
                </a:solidFill>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pPr>
              <a:lnSpc>
                <a:spcPct val="90000"/>
              </a:lnSpc>
            </a:pPr>
            <a:r>
              <a:rPr lang="en-US" sz="2200">
                <a:solidFill>
                  <a:schemeClr val="tx1"/>
                </a:solidFill>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pPr>
              <a:lnSpc>
                <a:spcPct val="90000"/>
              </a:lnSpc>
            </a:pPr>
            <a:endParaRPr lang="en-US" sz="15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D2B71A60-6401-494E-93C4-94C939CAD408}"/>
              </a:ext>
            </a:extLst>
          </p:cNvPr>
          <p:cNvPicPr>
            <a:picLocks noChangeAspect="1"/>
          </p:cNvPicPr>
          <p:nvPr/>
        </p:nvPicPr>
        <p:blipFill>
          <a:blip r:embed="rId3">
            <a:extLst>
              <a:ext uri="{28A0092B-C50C-407E-A947-70E740481C1C}">
                <a14:useLocalDpi xmlns:a14="http://schemas.microsoft.com/office/drawing/2010/main" val="0"/>
              </a:ext>
            </a:extLst>
          </a:blip>
          <a:srcRect l="13589" r="13589"/>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286933" y="609600"/>
            <a:ext cx="10197494" cy="1099457"/>
          </a:xfrm>
        </p:spPr>
        <p:txBody>
          <a:bodyPr>
            <a:normAutofit/>
          </a:bodyPr>
          <a:lstStyle/>
          <a:p>
            <a:r>
              <a:rPr lang="en-US" dirty="0"/>
              <a:t>4-H Story &amp; Photo Portfolio</a:t>
            </a:r>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80453382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286933" y="609600"/>
            <a:ext cx="10197494" cy="1099457"/>
          </a:xfrm>
        </p:spPr>
        <p:txBody>
          <a:bodyPr>
            <a:normAutofit/>
          </a:bodyPr>
          <a:lstStyle/>
          <a:p>
            <a:r>
              <a:rPr lang="en-US"/>
              <a:t>4-H Story &amp; Photo Portfolio</a:t>
            </a:r>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27234634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D7152E263EB4A83B8FD789A3A3EEC" ma:contentTypeVersion="18" ma:contentTypeDescription="Create a new document." ma:contentTypeScope="" ma:versionID="d45bfd3d5f1705c755a24195d1eae5ec">
  <xsd:schema xmlns:xsd="http://www.w3.org/2001/XMLSchema" xmlns:xs="http://www.w3.org/2001/XMLSchema" xmlns:p="http://schemas.microsoft.com/office/2006/metadata/properties" xmlns:ns2="e99879cb-db9a-47a6-9572-5bd78a4bfe93" xmlns:ns3="ea65df1c-32f7-48da-be3c-592a35375443" targetNamespace="http://schemas.microsoft.com/office/2006/metadata/properties" ma:root="true" ma:fieldsID="e5bd462920312a1b402eea5b09d1f8bb" ns2:_="" ns3:_="">
    <xsd:import namespace="e99879cb-db9a-47a6-9572-5bd78a4bfe93"/>
    <xsd:import namespace="ea65df1c-32f7-48da-be3c-592a353754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879cb-db9a-47a6-9572-5bd78a4bf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5df1c-32f7-48da-be3c-592a353754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fe6f4d6-f1a1-49a9-98c4-bf51d6e55c50}" ma:internalName="TaxCatchAll" ma:showField="CatchAllData" ma:web="ea65df1c-32f7-48da-be3c-592a353754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A7D1E-BDB9-4DC4-9C69-0F45D4025C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879cb-db9a-47a6-9572-5bd78a4bfe93"/>
    <ds:schemaRef ds:uri="ea65df1c-32f7-48da-be3c-592a35375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2AB40-9B20-4FCE-BB1C-DAE4A6289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58</TotalTime>
  <Words>3697</Words>
  <Application>Microsoft Office PowerPoint</Application>
  <PresentationFormat>Widescreen</PresentationFormat>
  <Paragraphs>226</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Calibri-Bold</vt:lpstr>
      <vt:lpstr>Calibri-BoldItalic</vt:lpstr>
      <vt:lpstr>Trebuchet MS</vt:lpstr>
      <vt:lpstr>Wingdings 3</vt:lpstr>
      <vt:lpstr>Facet</vt:lpstr>
      <vt:lpstr>Record Books 2023-2024</vt:lpstr>
      <vt:lpstr>Purpose/Objective of 4-H Record Book  </vt:lpstr>
      <vt:lpstr>Steps to the Record keeping process</vt:lpstr>
      <vt:lpstr>Record book  at a glance</vt:lpstr>
      <vt:lpstr>Check Sheet Optional</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vt:lpstr>
      <vt:lpstr>Section IV  other 4-H projects</vt:lpstr>
      <vt:lpstr>Section V  4-H Recognition and awards</vt:lpstr>
      <vt:lpstr>Section VI  Non 4-H activities</vt:lpstr>
      <vt:lpstr>Section VII  college/career exploration</vt:lpstr>
      <vt:lpstr>Books Submitted for Evaluation</vt:lpstr>
      <vt:lpstr>Score sheets</vt:lpstr>
      <vt:lpstr>Record book cover</vt:lpstr>
      <vt:lpstr>General Guidelines</vt:lpstr>
      <vt:lpstr>Categories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2020-2021</dc:title>
  <dc:creator>Jana C. Barrett</dc:creator>
  <cp:lastModifiedBy>Laura E. Reyna</cp:lastModifiedBy>
  <cp:revision>4</cp:revision>
  <dcterms:created xsi:type="dcterms:W3CDTF">2020-09-08T18:32:23Z</dcterms:created>
  <dcterms:modified xsi:type="dcterms:W3CDTF">2024-05-06T20:59:45Z</dcterms:modified>
</cp:coreProperties>
</file>