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7"/>
  </p:notesMasterIdLst>
  <p:sldIdLst>
    <p:sldId id="268" r:id="rId2"/>
    <p:sldId id="418" r:id="rId3"/>
    <p:sldId id="410" r:id="rId4"/>
    <p:sldId id="419" r:id="rId5"/>
    <p:sldId id="422" r:id="rId6"/>
    <p:sldId id="454" r:id="rId7"/>
    <p:sldId id="455" r:id="rId8"/>
    <p:sldId id="456" r:id="rId9"/>
    <p:sldId id="457" r:id="rId10"/>
    <p:sldId id="458" r:id="rId11"/>
    <p:sldId id="460" r:id="rId12"/>
    <p:sldId id="452" r:id="rId13"/>
    <p:sldId id="453" r:id="rId14"/>
    <p:sldId id="449" r:id="rId15"/>
    <p:sldId id="459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e Mehta" userId="cafcd712-e19f-43fe-b294-2f0f4cb5585b" providerId="ADAL" clId="{6642894E-74DF-4674-B677-FDCCD7704744}"/>
    <pc:docChg chg="undo custSel addSld delSld modSld">
      <pc:chgData name="Therese Mehta" userId="cafcd712-e19f-43fe-b294-2f0f4cb5585b" providerId="ADAL" clId="{6642894E-74DF-4674-B677-FDCCD7704744}" dt="2022-07-28T16:45:16.268" v="341" actId="14100"/>
      <pc:docMkLst>
        <pc:docMk/>
      </pc:docMkLst>
      <pc:sldChg chg="modSp mod">
        <pc:chgData name="Therese Mehta" userId="cafcd712-e19f-43fe-b294-2f0f4cb5585b" providerId="ADAL" clId="{6642894E-74DF-4674-B677-FDCCD7704744}" dt="2022-07-28T13:36:40.544" v="32" actId="20577"/>
        <pc:sldMkLst>
          <pc:docMk/>
          <pc:sldMk cId="1039031136" sldId="268"/>
        </pc:sldMkLst>
        <pc:spChg chg="mod">
          <ac:chgData name="Therese Mehta" userId="cafcd712-e19f-43fe-b294-2f0f4cb5585b" providerId="ADAL" clId="{6642894E-74DF-4674-B677-FDCCD7704744}" dt="2022-07-28T13:36:23.122" v="1" actId="20577"/>
          <ac:spMkLst>
            <pc:docMk/>
            <pc:sldMk cId="1039031136" sldId="268"/>
            <ac:spMk id="2" creationId="{00000000-0000-0000-0000-000000000000}"/>
          </ac:spMkLst>
        </pc:spChg>
        <pc:spChg chg="mod">
          <ac:chgData name="Therese Mehta" userId="cafcd712-e19f-43fe-b294-2f0f4cb5585b" providerId="ADAL" clId="{6642894E-74DF-4674-B677-FDCCD7704744}" dt="2022-07-28T13:36:40.544" v="32" actId="20577"/>
          <ac:spMkLst>
            <pc:docMk/>
            <pc:sldMk cId="1039031136" sldId="268"/>
            <ac:spMk id="3" creationId="{00000000-0000-0000-0000-000000000000}"/>
          </ac:spMkLst>
        </pc:spChg>
      </pc:sldChg>
      <pc:sldChg chg="del">
        <pc:chgData name="Therese Mehta" userId="cafcd712-e19f-43fe-b294-2f0f4cb5585b" providerId="ADAL" clId="{6642894E-74DF-4674-B677-FDCCD7704744}" dt="2022-07-28T13:44:29.685" v="93" actId="2696"/>
        <pc:sldMkLst>
          <pc:docMk/>
          <pc:sldMk cId="0" sldId="302"/>
        </pc:sldMkLst>
      </pc:sldChg>
      <pc:sldChg chg="modSp mod">
        <pc:chgData name="Therese Mehta" userId="cafcd712-e19f-43fe-b294-2f0f4cb5585b" providerId="ADAL" clId="{6642894E-74DF-4674-B677-FDCCD7704744}" dt="2022-07-28T13:46:20.518" v="101" actId="1076"/>
        <pc:sldMkLst>
          <pc:docMk/>
          <pc:sldMk cId="1767706553" sldId="410"/>
        </pc:sldMkLst>
        <pc:picChg chg="mod">
          <ac:chgData name="Therese Mehta" userId="cafcd712-e19f-43fe-b294-2f0f4cb5585b" providerId="ADAL" clId="{6642894E-74DF-4674-B677-FDCCD7704744}" dt="2022-07-28T13:46:20.518" v="101" actId="1076"/>
          <ac:picMkLst>
            <pc:docMk/>
            <pc:sldMk cId="1767706553" sldId="410"/>
            <ac:picMk id="7" creationId="{A8753911-143A-45D0-B64B-C229E9A271B4}"/>
          </ac:picMkLst>
        </pc:picChg>
      </pc:sldChg>
      <pc:sldChg chg="del">
        <pc:chgData name="Therese Mehta" userId="cafcd712-e19f-43fe-b294-2f0f4cb5585b" providerId="ADAL" clId="{6642894E-74DF-4674-B677-FDCCD7704744}" dt="2022-07-28T13:38:59.432" v="46" actId="2696"/>
        <pc:sldMkLst>
          <pc:docMk/>
          <pc:sldMk cId="4236828955" sldId="411"/>
        </pc:sldMkLst>
      </pc:sldChg>
      <pc:sldChg chg="modSp mod">
        <pc:chgData name="Therese Mehta" userId="cafcd712-e19f-43fe-b294-2f0f4cb5585b" providerId="ADAL" clId="{6642894E-74DF-4674-B677-FDCCD7704744}" dt="2022-07-28T13:46:07.662" v="100" actId="2711"/>
        <pc:sldMkLst>
          <pc:docMk/>
          <pc:sldMk cId="3794607778" sldId="418"/>
        </pc:sldMkLst>
        <pc:spChg chg="mod">
          <ac:chgData name="Therese Mehta" userId="cafcd712-e19f-43fe-b294-2f0f4cb5585b" providerId="ADAL" clId="{6642894E-74DF-4674-B677-FDCCD7704744}" dt="2022-07-28T13:46:07.662" v="100" actId="2711"/>
          <ac:spMkLst>
            <pc:docMk/>
            <pc:sldMk cId="3794607778" sldId="418"/>
            <ac:spMk id="3" creationId="{43A75403-31D6-4773-AA8F-F7DFC931FC23}"/>
          </ac:spMkLst>
        </pc:spChg>
      </pc:sldChg>
      <pc:sldChg chg="del">
        <pc:chgData name="Therese Mehta" userId="cafcd712-e19f-43fe-b294-2f0f4cb5585b" providerId="ADAL" clId="{6642894E-74DF-4674-B677-FDCCD7704744}" dt="2022-07-28T13:38:49.642" v="45" actId="2696"/>
        <pc:sldMkLst>
          <pc:docMk/>
          <pc:sldMk cId="2722746536" sldId="420"/>
        </pc:sldMkLst>
      </pc:sldChg>
      <pc:sldChg chg="del">
        <pc:chgData name="Therese Mehta" userId="cafcd712-e19f-43fe-b294-2f0f4cb5585b" providerId="ADAL" clId="{6642894E-74DF-4674-B677-FDCCD7704744}" dt="2022-07-28T13:39:28.506" v="51" actId="2696"/>
        <pc:sldMkLst>
          <pc:docMk/>
          <pc:sldMk cId="2918366072" sldId="421"/>
        </pc:sldMkLst>
      </pc:sldChg>
      <pc:sldChg chg="del">
        <pc:chgData name="Therese Mehta" userId="cafcd712-e19f-43fe-b294-2f0f4cb5585b" providerId="ADAL" clId="{6642894E-74DF-4674-B677-FDCCD7704744}" dt="2022-07-28T13:39:37.335" v="53" actId="2696"/>
        <pc:sldMkLst>
          <pc:docMk/>
          <pc:sldMk cId="362939136" sldId="423"/>
        </pc:sldMkLst>
      </pc:sldChg>
      <pc:sldChg chg="del">
        <pc:chgData name="Therese Mehta" userId="cafcd712-e19f-43fe-b294-2f0f4cb5585b" providerId="ADAL" clId="{6642894E-74DF-4674-B677-FDCCD7704744}" dt="2022-07-28T13:38:45.412" v="44" actId="2696"/>
        <pc:sldMkLst>
          <pc:docMk/>
          <pc:sldMk cId="3221338523" sldId="425"/>
        </pc:sldMkLst>
      </pc:sldChg>
      <pc:sldChg chg="del">
        <pc:chgData name="Therese Mehta" userId="cafcd712-e19f-43fe-b294-2f0f4cb5585b" providerId="ADAL" clId="{6642894E-74DF-4674-B677-FDCCD7704744}" dt="2022-07-28T13:39:32.963" v="52" actId="2696"/>
        <pc:sldMkLst>
          <pc:docMk/>
          <pc:sldMk cId="1268557864" sldId="426"/>
        </pc:sldMkLst>
      </pc:sldChg>
      <pc:sldChg chg="del">
        <pc:chgData name="Therese Mehta" userId="cafcd712-e19f-43fe-b294-2f0f4cb5585b" providerId="ADAL" clId="{6642894E-74DF-4674-B677-FDCCD7704744}" dt="2022-07-28T13:39:56.759" v="56" actId="2696"/>
        <pc:sldMkLst>
          <pc:docMk/>
          <pc:sldMk cId="3169695117" sldId="438"/>
        </pc:sldMkLst>
      </pc:sldChg>
      <pc:sldChg chg="del">
        <pc:chgData name="Therese Mehta" userId="cafcd712-e19f-43fe-b294-2f0f4cb5585b" providerId="ADAL" clId="{6642894E-74DF-4674-B677-FDCCD7704744}" dt="2022-07-28T13:40:00.166" v="57" actId="2696"/>
        <pc:sldMkLst>
          <pc:docMk/>
          <pc:sldMk cId="2016367752" sldId="439"/>
        </pc:sldMkLst>
      </pc:sldChg>
      <pc:sldChg chg="del">
        <pc:chgData name="Therese Mehta" userId="cafcd712-e19f-43fe-b294-2f0f4cb5585b" providerId="ADAL" clId="{6642894E-74DF-4674-B677-FDCCD7704744}" dt="2022-07-28T13:40:04.320" v="58" actId="2696"/>
        <pc:sldMkLst>
          <pc:docMk/>
          <pc:sldMk cId="1955921535" sldId="440"/>
        </pc:sldMkLst>
      </pc:sldChg>
      <pc:sldChg chg="del">
        <pc:chgData name="Therese Mehta" userId="cafcd712-e19f-43fe-b294-2f0f4cb5585b" providerId="ADAL" clId="{6642894E-74DF-4674-B677-FDCCD7704744}" dt="2022-07-28T13:40:20.246" v="59" actId="2696"/>
        <pc:sldMkLst>
          <pc:docMk/>
          <pc:sldMk cId="3474374658" sldId="441"/>
        </pc:sldMkLst>
      </pc:sldChg>
      <pc:sldChg chg="del">
        <pc:chgData name="Therese Mehta" userId="cafcd712-e19f-43fe-b294-2f0f4cb5585b" providerId="ADAL" clId="{6642894E-74DF-4674-B677-FDCCD7704744}" dt="2022-07-28T13:40:27.589" v="60" actId="2696"/>
        <pc:sldMkLst>
          <pc:docMk/>
          <pc:sldMk cId="3887998603" sldId="442"/>
        </pc:sldMkLst>
      </pc:sldChg>
      <pc:sldChg chg="del">
        <pc:chgData name="Therese Mehta" userId="cafcd712-e19f-43fe-b294-2f0f4cb5585b" providerId="ADAL" clId="{6642894E-74DF-4674-B677-FDCCD7704744}" dt="2022-07-28T13:41:24.784" v="62" actId="2696"/>
        <pc:sldMkLst>
          <pc:docMk/>
          <pc:sldMk cId="137704418" sldId="443"/>
        </pc:sldMkLst>
      </pc:sldChg>
      <pc:sldChg chg="del">
        <pc:chgData name="Therese Mehta" userId="cafcd712-e19f-43fe-b294-2f0f4cb5585b" providerId="ADAL" clId="{6642894E-74DF-4674-B677-FDCCD7704744}" dt="2022-07-28T13:41:01.021" v="61" actId="2696"/>
        <pc:sldMkLst>
          <pc:docMk/>
          <pc:sldMk cId="2075394498" sldId="444"/>
        </pc:sldMkLst>
      </pc:sldChg>
      <pc:sldChg chg="del">
        <pc:chgData name="Therese Mehta" userId="cafcd712-e19f-43fe-b294-2f0f4cb5585b" providerId="ADAL" clId="{6642894E-74DF-4674-B677-FDCCD7704744}" dt="2022-07-28T13:41:56.860" v="63" actId="2696"/>
        <pc:sldMkLst>
          <pc:docMk/>
          <pc:sldMk cId="569488324" sldId="445"/>
        </pc:sldMkLst>
      </pc:sldChg>
      <pc:sldChg chg="del">
        <pc:chgData name="Therese Mehta" userId="cafcd712-e19f-43fe-b294-2f0f4cb5585b" providerId="ADAL" clId="{6642894E-74DF-4674-B677-FDCCD7704744}" dt="2022-07-28T13:41:59.887" v="64" actId="2696"/>
        <pc:sldMkLst>
          <pc:docMk/>
          <pc:sldMk cId="3997528821" sldId="446"/>
        </pc:sldMkLst>
      </pc:sldChg>
      <pc:sldChg chg="del">
        <pc:chgData name="Therese Mehta" userId="cafcd712-e19f-43fe-b294-2f0f4cb5585b" providerId="ADAL" clId="{6642894E-74DF-4674-B677-FDCCD7704744}" dt="2022-07-28T13:42:04.434" v="65" actId="2696"/>
        <pc:sldMkLst>
          <pc:docMk/>
          <pc:sldMk cId="4269036614" sldId="447"/>
        </pc:sldMkLst>
      </pc:sldChg>
      <pc:sldChg chg="del">
        <pc:chgData name="Therese Mehta" userId="cafcd712-e19f-43fe-b294-2f0f4cb5585b" providerId="ADAL" clId="{6642894E-74DF-4674-B677-FDCCD7704744}" dt="2022-07-28T13:39:42.631" v="54" actId="2696"/>
        <pc:sldMkLst>
          <pc:docMk/>
          <pc:sldMk cId="1306606799" sldId="450"/>
        </pc:sldMkLst>
      </pc:sldChg>
      <pc:sldChg chg="del">
        <pc:chgData name="Therese Mehta" userId="cafcd712-e19f-43fe-b294-2f0f4cb5585b" providerId="ADAL" clId="{6642894E-74DF-4674-B677-FDCCD7704744}" dt="2022-07-28T13:39:49.425" v="55" actId="2696"/>
        <pc:sldMkLst>
          <pc:docMk/>
          <pc:sldMk cId="3460406114" sldId="451"/>
        </pc:sldMkLst>
      </pc:sldChg>
      <pc:sldChg chg="add del">
        <pc:chgData name="Therese Mehta" userId="cafcd712-e19f-43fe-b294-2f0f4cb5585b" providerId="ADAL" clId="{6642894E-74DF-4674-B677-FDCCD7704744}" dt="2022-07-28T13:43:58.045" v="90"/>
        <pc:sldMkLst>
          <pc:docMk/>
          <pc:sldMk cId="2380565690" sldId="452"/>
        </pc:sldMkLst>
      </pc:sldChg>
      <pc:sldChg chg="modSp add mod">
        <pc:chgData name="Therese Mehta" userId="cafcd712-e19f-43fe-b294-2f0f4cb5585b" providerId="ADAL" clId="{6642894E-74DF-4674-B677-FDCCD7704744}" dt="2022-07-28T14:23:29.160" v="104"/>
        <pc:sldMkLst>
          <pc:docMk/>
          <pc:sldMk cId="2760114926" sldId="453"/>
        </pc:sldMkLst>
        <pc:spChg chg="mod">
          <ac:chgData name="Therese Mehta" userId="cafcd712-e19f-43fe-b294-2f0f4cb5585b" providerId="ADAL" clId="{6642894E-74DF-4674-B677-FDCCD7704744}" dt="2022-07-28T14:23:29.160" v="104"/>
          <ac:spMkLst>
            <pc:docMk/>
            <pc:sldMk cId="2760114926" sldId="453"/>
            <ac:spMk id="3" creationId="{211E3672-752B-CDC2-B147-7B6F6DF24948}"/>
          </ac:spMkLst>
        </pc:spChg>
      </pc:sldChg>
      <pc:sldChg chg="modSp mod">
        <pc:chgData name="Therese Mehta" userId="cafcd712-e19f-43fe-b294-2f0f4cb5585b" providerId="ADAL" clId="{6642894E-74DF-4674-B677-FDCCD7704744}" dt="2022-07-28T13:42:23.190" v="86" actId="20577"/>
        <pc:sldMkLst>
          <pc:docMk/>
          <pc:sldMk cId="2859935052" sldId="454"/>
        </pc:sldMkLst>
        <pc:spChg chg="mod">
          <ac:chgData name="Therese Mehta" userId="cafcd712-e19f-43fe-b294-2f0f4cb5585b" providerId="ADAL" clId="{6642894E-74DF-4674-B677-FDCCD7704744}" dt="2022-07-28T13:42:23.190" v="86" actId="20577"/>
          <ac:spMkLst>
            <pc:docMk/>
            <pc:sldMk cId="2859935052" sldId="454"/>
            <ac:spMk id="2" creationId="{5E26459A-FB70-413E-BE58-87E2BDDDD696}"/>
          </ac:spMkLst>
        </pc:spChg>
      </pc:sldChg>
      <pc:sldChg chg="delSp modSp mod">
        <pc:chgData name="Therese Mehta" userId="cafcd712-e19f-43fe-b294-2f0f4cb5585b" providerId="ADAL" clId="{6642894E-74DF-4674-B677-FDCCD7704744}" dt="2022-07-28T16:32:08.026" v="332" actId="478"/>
        <pc:sldMkLst>
          <pc:docMk/>
          <pc:sldMk cId="1133319968" sldId="457"/>
        </pc:sldMkLst>
        <pc:spChg chg="mod">
          <ac:chgData name="Therese Mehta" userId="cafcd712-e19f-43fe-b294-2f0f4cb5585b" providerId="ADAL" clId="{6642894E-74DF-4674-B677-FDCCD7704744}" dt="2022-07-28T14:47:11.925" v="331" actId="20577"/>
          <ac:spMkLst>
            <pc:docMk/>
            <pc:sldMk cId="1133319968" sldId="457"/>
            <ac:spMk id="3" creationId="{A7603805-BE26-4B0D-8CE1-497EED08B270}"/>
          </ac:spMkLst>
        </pc:spChg>
        <pc:picChg chg="del">
          <ac:chgData name="Therese Mehta" userId="cafcd712-e19f-43fe-b294-2f0f4cb5585b" providerId="ADAL" clId="{6642894E-74DF-4674-B677-FDCCD7704744}" dt="2022-07-28T16:32:08.026" v="332" actId="478"/>
          <ac:picMkLst>
            <pc:docMk/>
            <pc:sldMk cId="1133319968" sldId="457"/>
            <ac:picMk id="5" creationId="{8ABF01BF-2C50-4D42-9D20-24A79DD4190D}"/>
          </ac:picMkLst>
        </pc:picChg>
      </pc:sldChg>
      <pc:sldChg chg="add">
        <pc:chgData name="Therese Mehta" userId="cafcd712-e19f-43fe-b294-2f0f4cb5585b" providerId="ADAL" clId="{6642894E-74DF-4674-B677-FDCCD7704744}" dt="2022-07-28T13:44:23.829" v="92"/>
        <pc:sldMkLst>
          <pc:docMk/>
          <pc:sldMk cId="0" sldId="459"/>
        </pc:sldMkLst>
      </pc:sldChg>
      <pc:sldChg chg="del">
        <pc:chgData name="Therese Mehta" userId="cafcd712-e19f-43fe-b294-2f0f4cb5585b" providerId="ADAL" clId="{6642894E-74DF-4674-B677-FDCCD7704744}" dt="2022-07-28T13:42:37.856" v="87" actId="2696"/>
        <pc:sldMkLst>
          <pc:docMk/>
          <pc:sldMk cId="1515509588" sldId="459"/>
        </pc:sldMkLst>
      </pc:sldChg>
      <pc:sldChg chg="del">
        <pc:chgData name="Therese Mehta" userId="cafcd712-e19f-43fe-b294-2f0f4cb5585b" providerId="ADAL" clId="{6642894E-74DF-4674-B677-FDCCD7704744}" dt="2022-07-28T13:42:40.602" v="88" actId="2696"/>
        <pc:sldMkLst>
          <pc:docMk/>
          <pc:sldMk cId="482823633" sldId="460"/>
        </pc:sldMkLst>
      </pc:sldChg>
      <pc:sldChg chg="addSp delSp modSp add mod">
        <pc:chgData name="Therese Mehta" userId="cafcd712-e19f-43fe-b294-2f0f4cb5585b" providerId="ADAL" clId="{6642894E-74DF-4674-B677-FDCCD7704744}" dt="2022-07-28T16:45:16.268" v="341" actId="14100"/>
        <pc:sldMkLst>
          <pc:docMk/>
          <pc:sldMk cId="3687770262" sldId="460"/>
        </pc:sldMkLst>
        <pc:spChg chg="mod">
          <ac:chgData name="Therese Mehta" userId="cafcd712-e19f-43fe-b294-2f0f4cb5585b" providerId="ADAL" clId="{6642894E-74DF-4674-B677-FDCCD7704744}" dt="2022-07-28T14:39:59.159" v="300" actId="20577"/>
          <ac:spMkLst>
            <pc:docMk/>
            <pc:sldMk cId="3687770262" sldId="460"/>
            <ac:spMk id="2" creationId="{4133C8F1-3987-45A7-AEF1-3F585C57CCB3}"/>
          </ac:spMkLst>
        </pc:spChg>
        <pc:spChg chg="mod">
          <ac:chgData name="Therese Mehta" userId="cafcd712-e19f-43fe-b294-2f0f4cb5585b" providerId="ADAL" clId="{6642894E-74DF-4674-B677-FDCCD7704744}" dt="2022-07-28T14:42:06.787" v="322" actId="14100"/>
          <ac:spMkLst>
            <pc:docMk/>
            <pc:sldMk cId="3687770262" sldId="460"/>
            <ac:spMk id="3" creationId="{BC95A5BB-158B-4294-9B25-5717CB09A4C6}"/>
          </ac:spMkLst>
        </pc:spChg>
        <pc:picChg chg="del">
          <ac:chgData name="Therese Mehta" userId="cafcd712-e19f-43fe-b294-2f0f4cb5585b" providerId="ADAL" clId="{6642894E-74DF-4674-B677-FDCCD7704744}" dt="2022-07-28T14:32:38.531" v="119" actId="478"/>
          <ac:picMkLst>
            <pc:docMk/>
            <pc:sldMk cId="3687770262" sldId="460"/>
            <ac:picMk id="5" creationId="{8E055D9A-04C0-4B5F-9A14-F1D6A5EE5142}"/>
          </ac:picMkLst>
        </pc:picChg>
        <pc:picChg chg="add del">
          <ac:chgData name="Therese Mehta" userId="cafcd712-e19f-43fe-b294-2f0f4cb5585b" providerId="ADAL" clId="{6642894E-74DF-4674-B677-FDCCD7704744}" dt="2022-07-28T14:31:37.266" v="107" actId="22"/>
          <ac:picMkLst>
            <pc:docMk/>
            <pc:sldMk cId="3687770262" sldId="460"/>
            <ac:picMk id="6" creationId="{6683FCB6-D090-5C46-1E38-2A24DBE703CF}"/>
          </ac:picMkLst>
        </pc:picChg>
        <pc:picChg chg="add del mod modCrop">
          <ac:chgData name="Therese Mehta" userId="cafcd712-e19f-43fe-b294-2f0f4cb5585b" providerId="ADAL" clId="{6642894E-74DF-4674-B677-FDCCD7704744}" dt="2022-07-28T14:40:28.172" v="310" actId="478"/>
          <ac:picMkLst>
            <pc:docMk/>
            <pc:sldMk cId="3687770262" sldId="460"/>
            <ac:picMk id="8" creationId="{65422564-BE1E-9C4E-442C-437A08FDA018}"/>
          </ac:picMkLst>
        </pc:picChg>
        <pc:picChg chg="add mod modCrop">
          <ac:chgData name="Therese Mehta" userId="cafcd712-e19f-43fe-b294-2f0f4cb5585b" providerId="ADAL" clId="{6642894E-74DF-4674-B677-FDCCD7704744}" dt="2022-07-28T16:45:01.642" v="339" actId="1076"/>
          <ac:picMkLst>
            <pc:docMk/>
            <pc:sldMk cId="3687770262" sldId="460"/>
            <ac:picMk id="10" creationId="{CF960BB1-4839-9FFF-541A-6765C242D1D9}"/>
          </ac:picMkLst>
        </pc:picChg>
        <pc:picChg chg="add mod ord modCrop">
          <ac:chgData name="Therese Mehta" userId="cafcd712-e19f-43fe-b294-2f0f4cb5585b" providerId="ADAL" clId="{6642894E-74DF-4674-B677-FDCCD7704744}" dt="2022-07-28T16:45:16.268" v="341" actId="14100"/>
          <ac:picMkLst>
            <pc:docMk/>
            <pc:sldMk cId="3687770262" sldId="460"/>
            <ac:picMk id="12" creationId="{9485BA0A-C131-3649-5A15-23205171D1D4}"/>
          </ac:picMkLst>
        </pc:picChg>
      </pc:sldChg>
      <pc:sldChg chg="del">
        <pc:chgData name="Therese Mehta" userId="cafcd712-e19f-43fe-b294-2f0f4cb5585b" providerId="ADAL" clId="{6642894E-74DF-4674-B677-FDCCD7704744}" dt="2022-07-28T13:42:43.762" v="89" actId="2696"/>
        <pc:sldMkLst>
          <pc:docMk/>
          <pc:sldMk cId="2915476519" sldId="461"/>
        </pc:sldMkLst>
      </pc:sldChg>
    </pc:docChg>
  </pc:docChgLst>
  <pc:docChgLst>
    <pc:chgData name="Fouad H. Jaber" userId="8b34dc6a-9916-4fa4-9854-7c0b908de6b7" providerId="ADAL" clId="{52A4E302-1F31-4509-89A0-6891902D0F3E}"/>
    <pc:docChg chg="custSel modSld">
      <pc:chgData name="Fouad H. Jaber" userId="8b34dc6a-9916-4fa4-9854-7c0b908de6b7" providerId="ADAL" clId="{52A4E302-1F31-4509-89A0-6891902D0F3E}" dt="2022-01-26T19:53:35.680" v="17" actId="14100"/>
      <pc:docMkLst>
        <pc:docMk/>
      </pc:docMkLst>
      <pc:sldChg chg="modSp mod">
        <pc:chgData name="Fouad H. Jaber" userId="8b34dc6a-9916-4fa4-9854-7c0b908de6b7" providerId="ADAL" clId="{52A4E302-1F31-4509-89A0-6891902D0F3E}" dt="2022-01-26T18:16:17.456" v="1" actId="27636"/>
        <pc:sldMkLst>
          <pc:docMk/>
          <pc:sldMk cId="1039031136" sldId="268"/>
        </pc:sldMkLst>
        <pc:spChg chg="mod">
          <ac:chgData name="Fouad H. Jaber" userId="8b34dc6a-9916-4fa4-9854-7c0b908de6b7" providerId="ADAL" clId="{52A4E302-1F31-4509-89A0-6891902D0F3E}" dt="2022-01-26T18:16:17.456" v="1" actId="27636"/>
          <ac:spMkLst>
            <pc:docMk/>
            <pc:sldMk cId="1039031136" sldId="268"/>
            <ac:spMk id="3" creationId="{00000000-0000-0000-0000-000000000000}"/>
          </ac:spMkLst>
        </pc:spChg>
      </pc:sldChg>
      <pc:sldChg chg="addSp delSp modSp mod">
        <pc:chgData name="Fouad H. Jaber" userId="8b34dc6a-9916-4fa4-9854-7c0b908de6b7" providerId="ADAL" clId="{52A4E302-1F31-4509-89A0-6891902D0F3E}" dt="2022-01-26T19:53:35.680" v="17" actId="14100"/>
        <pc:sldMkLst>
          <pc:docMk/>
          <pc:sldMk cId="1306606799" sldId="450"/>
        </pc:sldMkLst>
        <pc:spChg chg="add del mod">
          <ac:chgData name="Fouad H. Jaber" userId="8b34dc6a-9916-4fa4-9854-7c0b908de6b7" providerId="ADAL" clId="{52A4E302-1F31-4509-89A0-6891902D0F3E}" dt="2022-01-26T19:52:52.564" v="8"/>
          <ac:spMkLst>
            <pc:docMk/>
            <pc:sldMk cId="1306606799" sldId="450"/>
            <ac:spMk id="4" creationId="{C0347C8A-64B2-4C94-8FCA-CF951863F789}"/>
          </ac:spMkLst>
        </pc:spChg>
        <pc:spChg chg="mod">
          <ac:chgData name="Fouad H. Jaber" userId="8b34dc6a-9916-4fa4-9854-7c0b908de6b7" providerId="ADAL" clId="{52A4E302-1F31-4509-89A0-6891902D0F3E}" dt="2022-01-26T19:53:11.320" v="12" actId="1076"/>
          <ac:spMkLst>
            <pc:docMk/>
            <pc:sldMk cId="1306606799" sldId="450"/>
            <ac:spMk id="12" creationId="{6BA53F7B-BEF0-4266-B045-2C18B7CEA132}"/>
          </ac:spMkLst>
        </pc:spChg>
        <pc:spChg chg="mod">
          <ac:chgData name="Fouad H. Jaber" userId="8b34dc6a-9916-4fa4-9854-7c0b908de6b7" providerId="ADAL" clId="{52A4E302-1F31-4509-89A0-6891902D0F3E}" dt="2022-01-26T19:53:15.576" v="13" actId="1076"/>
          <ac:spMkLst>
            <pc:docMk/>
            <pc:sldMk cId="1306606799" sldId="450"/>
            <ac:spMk id="14" creationId="{7F2E04F7-0272-451F-B836-AC0D66EE68BB}"/>
          </ac:spMkLst>
        </pc:spChg>
        <pc:graphicFrameChg chg="add del mod">
          <ac:chgData name="Fouad H. Jaber" userId="8b34dc6a-9916-4fa4-9854-7c0b908de6b7" providerId="ADAL" clId="{52A4E302-1F31-4509-89A0-6891902D0F3E}" dt="2022-01-26T19:52:49.447" v="7"/>
          <ac:graphicFrameMkLst>
            <pc:docMk/>
            <pc:sldMk cId="1306606799" sldId="450"/>
            <ac:graphicFrameMk id="5" creationId="{15BD7F1E-FC7B-48AE-83A8-786334F36381}"/>
          </ac:graphicFrameMkLst>
        </pc:graphicFrameChg>
        <pc:picChg chg="add mod">
          <ac:chgData name="Fouad H. Jaber" userId="8b34dc6a-9916-4fa4-9854-7c0b908de6b7" providerId="ADAL" clId="{52A4E302-1F31-4509-89A0-6891902D0F3E}" dt="2022-01-26T19:53:00.297" v="11" actId="1076"/>
          <ac:picMkLst>
            <pc:docMk/>
            <pc:sldMk cId="1306606799" sldId="450"/>
            <ac:picMk id="6" creationId="{7213833E-9135-4EFD-B8CC-29F1A1B40474}"/>
          </ac:picMkLst>
        </pc:picChg>
        <pc:picChg chg="del">
          <ac:chgData name="Fouad H. Jaber" userId="8b34dc6a-9916-4fa4-9854-7c0b908de6b7" providerId="ADAL" clId="{52A4E302-1F31-4509-89A0-6891902D0F3E}" dt="2022-01-26T19:52:42.074" v="5" actId="478"/>
          <ac:picMkLst>
            <pc:docMk/>
            <pc:sldMk cId="1306606799" sldId="450"/>
            <ac:picMk id="8" creationId="{B9B3C440-F6C5-4883-828E-2F0D799FCB91}"/>
          </ac:picMkLst>
        </pc:picChg>
        <pc:picChg chg="mod">
          <ac:chgData name="Fouad H. Jaber" userId="8b34dc6a-9916-4fa4-9854-7c0b908de6b7" providerId="ADAL" clId="{52A4E302-1F31-4509-89A0-6891902D0F3E}" dt="2022-01-26T19:53:35.680" v="17" actId="14100"/>
          <ac:picMkLst>
            <pc:docMk/>
            <pc:sldMk cId="1306606799" sldId="450"/>
            <ac:picMk id="11" creationId="{39138CCB-353C-44B0-BC88-E09FFF863C02}"/>
          </ac:picMkLst>
        </pc:picChg>
      </pc:sldChg>
      <pc:sldChg chg="modSp mod">
        <pc:chgData name="Fouad H. Jaber" userId="8b34dc6a-9916-4fa4-9854-7c0b908de6b7" providerId="ADAL" clId="{52A4E302-1F31-4509-89A0-6891902D0F3E}" dt="2022-01-26T18:21:29.300" v="4" actId="20577"/>
        <pc:sldMkLst>
          <pc:docMk/>
          <pc:sldMk cId="2380565690" sldId="452"/>
        </pc:sldMkLst>
        <pc:spChg chg="mod">
          <ac:chgData name="Fouad H. Jaber" userId="8b34dc6a-9916-4fa4-9854-7c0b908de6b7" providerId="ADAL" clId="{52A4E302-1F31-4509-89A0-6891902D0F3E}" dt="2022-01-26T18:21:24.635" v="2" actId="6549"/>
          <ac:spMkLst>
            <pc:docMk/>
            <pc:sldMk cId="2380565690" sldId="452"/>
            <ac:spMk id="2" creationId="{342C5D0C-F4F5-46A4-A502-CFF3997D90A6}"/>
          </ac:spMkLst>
        </pc:spChg>
        <pc:spChg chg="mod">
          <ac:chgData name="Fouad H. Jaber" userId="8b34dc6a-9916-4fa4-9854-7c0b908de6b7" providerId="ADAL" clId="{52A4E302-1F31-4509-89A0-6891902D0F3E}" dt="2022-01-26T18:21:29.300" v="4" actId="20577"/>
          <ac:spMkLst>
            <pc:docMk/>
            <pc:sldMk cId="2380565690" sldId="452"/>
            <ac:spMk id="3" creationId="{70AAA325-DDC4-41CC-B2A8-6BB5664032F4}"/>
          </ac:spMkLst>
        </pc:spChg>
      </pc:sldChg>
    </pc:docChg>
  </pc:docChgLst>
  <pc:docChgLst>
    <pc:chgData name="Therese Mehta" userId="cafcd712-e19f-43fe-b294-2f0f4cb5585b" providerId="ADAL" clId="{5FA8D6BB-57F4-4252-AB36-716F86FF6AFD}"/>
    <pc:docChg chg="modSld">
      <pc:chgData name="Therese Mehta" userId="cafcd712-e19f-43fe-b294-2f0f4cb5585b" providerId="ADAL" clId="{5FA8D6BB-57F4-4252-AB36-716F86FF6AFD}" dt="2022-08-11T13:56:16.017" v="9" actId="14100"/>
      <pc:docMkLst>
        <pc:docMk/>
      </pc:docMkLst>
      <pc:sldChg chg="modSp mod">
        <pc:chgData name="Therese Mehta" userId="cafcd712-e19f-43fe-b294-2f0f4cb5585b" providerId="ADAL" clId="{5FA8D6BB-57F4-4252-AB36-716F86FF6AFD}" dt="2022-08-11T13:56:16.017" v="9" actId="14100"/>
        <pc:sldMkLst>
          <pc:docMk/>
          <pc:sldMk cId="3687770262" sldId="460"/>
        </pc:sldMkLst>
        <pc:spChg chg="mod">
          <ac:chgData name="Therese Mehta" userId="cafcd712-e19f-43fe-b294-2f0f4cb5585b" providerId="ADAL" clId="{5FA8D6BB-57F4-4252-AB36-716F86FF6AFD}" dt="2022-08-11T13:56:16.017" v="9" actId="14100"/>
          <ac:spMkLst>
            <pc:docMk/>
            <pc:sldMk cId="3687770262" sldId="460"/>
            <ac:spMk id="3" creationId="{BC95A5BB-158B-4294-9B25-5717CB09A4C6}"/>
          </ac:spMkLst>
        </pc:spChg>
        <pc:picChg chg="mod">
          <ac:chgData name="Therese Mehta" userId="cafcd712-e19f-43fe-b294-2f0f4cb5585b" providerId="ADAL" clId="{5FA8D6BB-57F4-4252-AB36-716F86FF6AFD}" dt="2022-08-11T13:56:12.359" v="8" actId="1076"/>
          <ac:picMkLst>
            <pc:docMk/>
            <pc:sldMk cId="3687770262" sldId="460"/>
            <ac:picMk id="10" creationId="{CF960BB1-4839-9FFF-541A-6765C242D1D9}"/>
          </ac:picMkLst>
        </pc:picChg>
        <pc:picChg chg="mod">
          <ac:chgData name="Therese Mehta" userId="cafcd712-e19f-43fe-b294-2f0f4cb5585b" providerId="ADAL" clId="{5FA8D6BB-57F4-4252-AB36-716F86FF6AFD}" dt="2022-08-11T13:56:06.191" v="7" actId="1076"/>
          <ac:picMkLst>
            <pc:docMk/>
            <pc:sldMk cId="3687770262" sldId="460"/>
            <ac:picMk id="12" creationId="{9485BA0A-C131-3649-5A15-23205171D1D4}"/>
          </ac:picMkLst>
        </pc:picChg>
      </pc:sldChg>
    </pc:docChg>
  </pc:docChgLst>
  <pc:docChgLst>
    <pc:chgData name="Fouad H. Jaber" userId="8b34dc6a-9916-4fa4-9854-7c0b908de6b7" providerId="ADAL" clId="{8BC338F4-F332-408A-A655-BF152BE079A3}"/>
    <pc:docChg chg="custSel modSld">
      <pc:chgData name="Fouad H. Jaber" userId="8b34dc6a-9916-4fa4-9854-7c0b908de6b7" providerId="ADAL" clId="{8BC338F4-F332-408A-A655-BF152BE079A3}" dt="2022-05-25T14:28:10.785" v="279" actId="207"/>
      <pc:docMkLst>
        <pc:docMk/>
      </pc:docMkLst>
      <pc:sldChg chg="modSp mod">
        <pc:chgData name="Fouad H. Jaber" userId="8b34dc6a-9916-4fa4-9854-7c0b908de6b7" providerId="ADAL" clId="{8BC338F4-F332-408A-A655-BF152BE079A3}" dt="2022-05-25T14:28:10.785" v="279" actId="207"/>
        <pc:sldMkLst>
          <pc:docMk/>
          <pc:sldMk cId="2380565690" sldId="452"/>
        </pc:sldMkLst>
        <pc:spChg chg="mod">
          <ac:chgData name="Fouad H. Jaber" userId="8b34dc6a-9916-4fa4-9854-7c0b908de6b7" providerId="ADAL" clId="{8BC338F4-F332-408A-A655-BF152BE079A3}" dt="2022-05-25T14:26:36.139" v="251" actId="20577"/>
          <ac:spMkLst>
            <pc:docMk/>
            <pc:sldMk cId="2380565690" sldId="452"/>
            <ac:spMk id="3" creationId="{70AAA325-DDC4-41CC-B2A8-6BB5664032F4}"/>
          </ac:spMkLst>
        </pc:spChg>
        <pc:spChg chg="mod">
          <ac:chgData name="Fouad H. Jaber" userId="8b34dc6a-9916-4fa4-9854-7c0b908de6b7" providerId="ADAL" clId="{8BC338F4-F332-408A-A655-BF152BE079A3}" dt="2022-05-25T14:28:10.785" v="279" actId="207"/>
          <ac:spMkLst>
            <pc:docMk/>
            <pc:sldMk cId="2380565690" sldId="452"/>
            <ac:spMk id="4" creationId="{B019927D-FEB6-4D77-B585-E024D204F121}"/>
          </ac:spMkLst>
        </pc:spChg>
      </pc:sldChg>
    </pc:docChg>
  </pc:docChgLst>
  <pc:docChgLst>
    <pc:chgData name="Fouad H. Jaber" userId="8b34dc6a-9916-4fa4-9854-7c0b908de6b7" providerId="ADAL" clId="{92606E8E-51BA-4AE1-B565-FF02F3A86A43}"/>
    <pc:docChg chg="undo custSel addSld delSld modSld modNotesMaster">
      <pc:chgData name="Fouad H. Jaber" userId="8b34dc6a-9916-4fa4-9854-7c0b908de6b7" providerId="ADAL" clId="{92606E8E-51BA-4AE1-B565-FF02F3A86A43}" dt="2022-01-25T22:58:54.165" v="1888" actId="207"/>
      <pc:docMkLst>
        <pc:docMk/>
      </pc:docMkLst>
      <pc:sldChg chg="modSp mod modNotes">
        <pc:chgData name="Fouad H. Jaber" userId="8b34dc6a-9916-4fa4-9854-7c0b908de6b7" providerId="ADAL" clId="{92606E8E-51BA-4AE1-B565-FF02F3A86A43}" dt="2022-01-25T22:54:40.901" v="1860" actId="20577"/>
        <pc:sldMkLst>
          <pc:docMk/>
          <pc:sldMk cId="1039031136" sldId="268"/>
        </pc:sldMkLst>
        <pc:spChg chg="mod">
          <ac:chgData name="Fouad H. Jaber" userId="8b34dc6a-9916-4fa4-9854-7c0b908de6b7" providerId="ADAL" clId="{92606E8E-51BA-4AE1-B565-FF02F3A86A43}" dt="2022-01-25T18:47:56.388" v="3" actId="20577"/>
          <ac:spMkLst>
            <pc:docMk/>
            <pc:sldMk cId="1039031136" sldId="268"/>
            <ac:spMk id="2" creationId="{00000000-0000-0000-0000-000000000000}"/>
          </ac:spMkLst>
        </pc:spChg>
        <pc:spChg chg="mod">
          <ac:chgData name="Fouad H. Jaber" userId="8b34dc6a-9916-4fa4-9854-7c0b908de6b7" providerId="ADAL" clId="{92606E8E-51BA-4AE1-B565-FF02F3A86A43}" dt="2022-01-25T22:54:40.901" v="1860" actId="20577"/>
          <ac:spMkLst>
            <pc:docMk/>
            <pc:sldMk cId="1039031136" sldId="268"/>
            <ac:spMk id="3" creationId="{00000000-0000-0000-0000-000000000000}"/>
          </ac:spMkLst>
        </pc:spChg>
      </pc:sldChg>
      <pc:sldChg chg="modSp mod">
        <pc:chgData name="Fouad H. Jaber" userId="8b34dc6a-9916-4fa4-9854-7c0b908de6b7" providerId="ADAL" clId="{92606E8E-51BA-4AE1-B565-FF02F3A86A43}" dt="2022-01-25T18:48:45.309" v="8" actId="6549"/>
        <pc:sldMkLst>
          <pc:docMk/>
          <pc:sldMk cId="3794607778" sldId="418"/>
        </pc:sldMkLst>
        <pc:spChg chg="mod">
          <ac:chgData name="Fouad H. Jaber" userId="8b34dc6a-9916-4fa4-9854-7c0b908de6b7" providerId="ADAL" clId="{92606E8E-51BA-4AE1-B565-FF02F3A86A43}" dt="2022-01-25T18:48:45.309" v="8" actId="6549"/>
          <ac:spMkLst>
            <pc:docMk/>
            <pc:sldMk cId="3794607778" sldId="418"/>
            <ac:spMk id="3" creationId="{43A75403-31D6-4773-AA8F-F7DFC931FC23}"/>
          </ac:spMkLst>
        </pc:spChg>
      </pc:sldChg>
      <pc:sldChg chg="modSp mod">
        <pc:chgData name="Fouad H. Jaber" userId="8b34dc6a-9916-4fa4-9854-7c0b908de6b7" providerId="ADAL" clId="{92606E8E-51BA-4AE1-B565-FF02F3A86A43}" dt="2022-01-25T22:56:36.576" v="1870" actId="20577"/>
        <pc:sldMkLst>
          <pc:docMk/>
          <pc:sldMk cId="362939136" sldId="423"/>
        </pc:sldMkLst>
        <pc:spChg chg="mod">
          <ac:chgData name="Fouad H. Jaber" userId="8b34dc6a-9916-4fa4-9854-7c0b908de6b7" providerId="ADAL" clId="{92606E8E-51BA-4AE1-B565-FF02F3A86A43}" dt="2022-01-25T22:56:36.576" v="1870" actId="20577"/>
          <ac:spMkLst>
            <pc:docMk/>
            <pc:sldMk cId="362939136" sldId="423"/>
            <ac:spMk id="2" creationId="{02FDD9EE-E646-474F-9CFA-C11E56316085}"/>
          </ac:spMkLst>
        </pc:spChg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3378045453" sldId="424"/>
        </pc:sldMkLst>
      </pc:sldChg>
      <pc:sldChg chg="modSp mod">
        <pc:chgData name="Fouad H. Jaber" userId="8b34dc6a-9916-4fa4-9854-7c0b908de6b7" providerId="ADAL" clId="{92606E8E-51BA-4AE1-B565-FF02F3A86A43}" dt="2022-01-25T22:56:19.851" v="1869" actId="27636"/>
        <pc:sldMkLst>
          <pc:docMk/>
          <pc:sldMk cId="3221338523" sldId="425"/>
        </pc:sldMkLst>
        <pc:spChg chg="mod">
          <ac:chgData name="Fouad H. Jaber" userId="8b34dc6a-9916-4fa4-9854-7c0b908de6b7" providerId="ADAL" clId="{92606E8E-51BA-4AE1-B565-FF02F3A86A43}" dt="2022-01-25T22:56:19.851" v="1869" actId="27636"/>
          <ac:spMkLst>
            <pc:docMk/>
            <pc:sldMk cId="3221338523" sldId="425"/>
            <ac:spMk id="3" creationId="{DC064519-1DA3-4689-B4BB-081B8F1E66E5}"/>
          </ac:spMkLst>
        </pc:spChg>
        <pc:picChg chg="mod">
          <ac:chgData name="Fouad H. Jaber" userId="8b34dc6a-9916-4fa4-9854-7c0b908de6b7" providerId="ADAL" clId="{92606E8E-51BA-4AE1-B565-FF02F3A86A43}" dt="2022-01-25T22:55:58.228" v="1864" actId="14100"/>
          <ac:picMkLst>
            <pc:docMk/>
            <pc:sldMk cId="3221338523" sldId="425"/>
            <ac:picMk id="5" creationId="{1625401C-4A80-47EC-808D-E4EF83FA5CEE}"/>
          </ac:picMkLst>
        </pc:picChg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185310773" sldId="427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3375942680" sldId="428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4259885285" sldId="429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2390935510" sldId="430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936439431" sldId="431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2371642604" sldId="432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364967381" sldId="433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2424943975" sldId="434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3721058988" sldId="435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1446536066" sldId="436"/>
        </pc:sldMkLst>
      </pc:sldChg>
      <pc:sldChg chg="del">
        <pc:chgData name="Fouad H. Jaber" userId="8b34dc6a-9916-4fa4-9854-7c0b908de6b7" providerId="ADAL" clId="{92606E8E-51BA-4AE1-B565-FF02F3A86A43}" dt="2022-01-25T18:50:17.978" v="9" actId="47"/>
        <pc:sldMkLst>
          <pc:docMk/>
          <pc:sldMk cId="181308031" sldId="437"/>
        </pc:sldMkLst>
      </pc:sldChg>
      <pc:sldChg chg="modSp mod">
        <pc:chgData name="Fouad H. Jaber" userId="8b34dc6a-9916-4fa4-9854-7c0b908de6b7" providerId="ADAL" clId="{92606E8E-51BA-4AE1-B565-FF02F3A86A43}" dt="2022-01-25T22:57:13.407" v="1871" actId="20577"/>
        <pc:sldMkLst>
          <pc:docMk/>
          <pc:sldMk cId="1955921535" sldId="440"/>
        </pc:sldMkLst>
        <pc:spChg chg="mod">
          <ac:chgData name="Fouad H. Jaber" userId="8b34dc6a-9916-4fa4-9854-7c0b908de6b7" providerId="ADAL" clId="{92606E8E-51BA-4AE1-B565-FF02F3A86A43}" dt="2022-01-25T22:57:13.407" v="1871" actId="20577"/>
          <ac:spMkLst>
            <pc:docMk/>
            <pc:sldMk cId="1955921535" sldId="440"/>
            <ac:spMk id="2" creationId="{45F79209-CB7D-464A-9B80-A785F655BB83}"/>
          </ac:spMkLst>
        </pc:spChg>
      </pc:sldChg>
      <pc:sldChg chg="modSp mod">
        <pc:chgData name="Fouad H. Jaber" userId="8b34dc6a-9916-4fa4-9854-7c0b908de6b7" providerId="ADAL" clId="{92606E8E-51BA-4AE1-B565-FF02F3A86A43}" dt="2022-01-25T22:57:28.652" v="1873" actId="20577"/>
        <pc:sldMkLst>
          <pc:docMk/>
          <pc:sldMk cId="3997528821" sldId="446"/>
        </pc:sldMkLst>
        <pc:spChg chg="mod">
          <ac:chgData name="Fouad H. Jaber" userId="8b34dc6a-9916-4fa4-9854-7c0b908de6b7" providerId="ADAL" clId="{92606E8E-51BA-4AE1-B565-FF02F3A86A43}" dt="2022-01-25T22:57:28.652" v="1873" actId="20577"/>
          <ac:spMkLst>
            <pc:docMk/>
            <pc:sldMk cId="3997528821" sldId="446"/>
            <ac:spMk id="2" creationId="{3F7A0D2D-0EE9-4C81-829C-A2586B4B571F}"/>
          </ac:spMkLst>
        </pc:spChg>
      </pc:sldChg>
      <pc:sldChg chg="modSp mod">
        <pc:chgData name="Fouad H. Jaber" userId="8b34dc6a-9916-4fa4-9854-7c0b908de6b7" providerId="ADAL" clId="{92606E8E-51BA-4AE1-B565-FF02F3A86A43}" dt="2022-01-25T19:06:19.639" v="406" actId="6549"/>
        <pc:sldMkLst>
          <pc:docMk/>
          <pc:sldMk cId="4269036614" sldId="447"/>
        </pc:sldMkLst>
        <pc:spChg chg="mod">
          <ac:chgData name="Fouad H. Jaber" userId="8b34dc6a-9916-4fa4-9854-7c0b908de6b7" providerId="ADAL" clId="{92606E8E-51BA-4AE1-B565-FF02F3A86A43}" dt="2022-01-25T19:06:19.639" v="406" actId="6549"/>
          <ac:spMkLst>
            <pc:docMk/>
            <pc:sldMk cId="4269036614" sldId="447"/>
            <ac:spMk id="3" creationId="{2870145E-6172-4885-A7B0-9660EE4E004F}"/>
          </ac:spMkLst>
        </pc:spChg>
      </pc:sldChg>
      <pc:sldChg chg="del">
        <pc:chgData name="Fouad H. Jaber" userId="8b34dc6a-9916-4fa4-9854-7c0b908de6b7" providerId="ADAL" clId="{92606E8E-51BA-4AE1-B565-FF02F3A86A43}" dt="2022-01-25T19:08:52.204" v="407" actId="47"/>
        <pc:sldMkLst>
          <pc:docMk/>
          <pc:sldMk cId="1972976626" sldId="448"/>
        </pc:sldMkLst>
      </pc:sldChg>
      <pc:sldChg chg="addSp delSp modSp new mod">
        <pc:chgData name="Fouad H. Jaber" userId="8b34dc6a-9916-4fa4-9854-7c0b908de6b7" providerId="ADAL" clId="{92606E8E-51BA-4AE1-B565-FF02F3A86A43}" dt="2022-01-25T19:00:32.306" v="137" actId="1076"/>
        <pc:sldMkLst>
          <pc:docMk/>
          <pc:sldMk cId="1306606799" sldId="450"/>
        </pc:sldMkLst>
        <pc:spChg chg="mod">
          <ac:chgData name="Fouad H. Jaber" userId="8b34dc6a-9916-4fa4-9854-7c0b908de6b7" providerId="ADAL" clId="{92606E8E-51BA-4AE1-B565-FF02F3A86A43}" dt="2022-01-25T18:50:52.665" v="45" actId="20577"/>
          <ac:spMkLst>
            <pc:docMk/>
            <pc:sldMk cId="1306606799" sldId="450"/>
            <ac:spMk id="2" creationId="{C35824B1-25F5-4B22-802D-1D6554FDFC7F}"/>
          </ac:spMkLst>
        </pc:spChg>
        <pc:spChg chg="add del">
          <ac:chgData name="Fouad H. Jaber" userId="8b34dc6a-9916-4fa4-9854-7c0b908de6b7" providerId="ADAL" clId="{92606E8E-51BA-4AE1-B565-FF02F3A86A43}" dt="2022-01-25T18:54:06.208" v="48"/>
          <ac:spMkLst>
            <pc:docMk/>
            <pc:sldMk cId="1306606799" sldId="450"/>
            <ac:spMk id="3" creationId="{82FDA9D6-49B9-48EF-A3B3-9B7D28578551}"/>
          </ac:spMkLst>
        </pc:spChg>
        <pc:spChg chg="add del mod">
          <ac:chgData name="Fouad H. Jaber" userId="8b34dc6a-9916-4fa4-9854-7c0b908de6b7" providerId="ADAL" clId="{92606E8E-51BA-4AE1-B565-FF02F3A86A43}" dt="2022-01-25T18:56:49.509" v="56"/>
          <ac:spMkLst>
            <pc:docMk/>
            <pc:sldMk cId="1306606799" sldId="450"/>
            <ac:spMk id="7" creationId="{49AF7670-B501-406E-8AE3-C0592C5553EE}"/>
          </ac:spMkLst>
        </pc:spChg>
        <pc:spChg chg="add mod">
          <ac:chgData name="Fouad H. Jaber" userId="8b34dc6a-9916-4fa4-9854-7c0b908de6b7" providerId="ADAL" clId="{92606E8E-51BA-4AE1-B565-FF02F3A86A43}" dt="2022-01-25T18:59:24.379" v="84" actId="113"/>
          <ac:spMkLst>
            <pc:docMk/>
            <pc:sldMk cId="1306606799" sldId="450"/>
            <ac:spMk id="12" creationId="{6BA53F7B-BEF0-4266-B045-2C18B7CEA132}"/>
          </ac:spMkLst>
        </pc:spChg>
        <pc:spChg chg="add mod">
          <ac:chgData name="Fouad H. Jaber" userId="8b34dc6a-9916-4fa4-9854-7c0b908de6b7" providerId="ADAL" clId="{92606E8E-51BA-4AE1-B565-FF02F3A86A43}" dt="2022-01-25T18:59:49.185" v="99" actId="20577"/>
          <ac:spMkLst>
            <pc:docMk/>
            <pc:sldMk cId="1306606799" sldId="450"/>
            <ac:spMk id="13" creationId="{59AFC2B2-AD10-4783-A93D-464A7FDB368B}"/>
          </ac:spMkLst>
        </pc:spChg>
        <pc:spChg chg="add mod">
          <ac:chgData name="Fouad H. Jaber" userId="8b34dc6a-9916-4fa4-9854-7c0b908de6b7" providerId="ADAL" clId="{92606E8E-51BA-4AE1-B565-FF02F3A86A43}" dt="2022-01-25T19:00:32.306" v="137" actId="1076"/>
          <ac:spMkLst>
            <pc:docMk/>
            <pc:sldMk cId="1306606799" sldId="450"/>
            <ac:spMk id="14" creationId="{7F2E04F7-0272-451F-B836-AC0D66EE68BB}"/>
          </ac:spMkLst>
        </pc:spChg>
        <pc:graphicFrameChg chg="add del mod">
          <ac:chgData name="Fouad H. Jaber" userId="8b34dc6a-9916-4fa4-9854-7c0b908de6b7" providerId="ADAL" clId="{92606E8E-51BA-4AE1-B565-FF02F3A86A43}" dt="2022-01-25T18:54:02.013" v="47"/>
          <ac:graphicFrameMkLst>
            <pc:docMk/>
            <pc:sldMk cId="1306606799" sldId="450"/>
            <ac:graphicFrameMk id="4" creationId="{CAFC2217-8C8E-4D96-9286-8BCC58E6E741}"/>
          </ac:graphicFrameMkLst>
        </pc:graphicFrameChg>
        <pc:graphicFrameChg chg="add del mod">
          <ac:chgData name="Fouad H. Jaber" userId="8b34dc6a-9916-4fa4-9854-7c0b908de6b7" providerId="ADAL" clId="{92606E8E-51BA-4AE1-B565-FF02F3A86A43}" dt="2022-01-25T18:57:26.508" v="59"/>
          <ac:graphicFrameMkLst>
            <pc:docMk/>
            <pc:sldMk cId="1306606799" sldId="450"/>
            <ac:graphicFrameMk id="9" creationId="{817F9C0B-9BAF-42E8-8239-4C7815ED6C28}"/>
          </ac:graphicFrameMkLst>
        </pc:graphicFrameChg>
        <pc:picChg chg="add del mod">
          <ac:chgData name="Fouad H. Jaber" userId="8b34dc6a-9916-4fa4-9854-7c0b908de6b7" providerId="ADAL" clId="{92606E8E-51BA-4AE1-B565-FF02F3A86A43}" dt="2022-01-25T18:56:41.236" v="55" actId="478"/>
          <ac:picMkLst>
            <pc:docMk/>
            <pc:sldMk cId="1306606799" sldId="450"/>
            <ac:picMk id="5" creationId="{792B8B00-B5A7-41BF-AD70-8D227EE94D42}"/>
          </ac:picMkLst>
        </pc:picChg>
        <pc:picChg chg="add mod">
          <ac:chgData name="Fouad H. Jaber" userId="8b34dc6a-9916-4fa4-9854-7c0b908de6b7" providerId="ADAL" clId="{92606E8E-51BA-4AE1-B565-FF02F3A86A43}" dt="2022-01-25T18:58:29.993" v="64" actId="1076"/>
          <ac:picMkLst>
            <pc:docMk/>
            <pc:sldMk cId="1306606799" sldId="450"/>
            <ac:picMk id="8" creationId="{B9B3C440-F6C5-4883-828E-2F0D799FCB91}"/>
          </ac:picMkLst>
        </pc:picChg>
        <pc:picChg chg="add mod">
          <ac:chgData name="Fouad H. Jaber" userId="8b34dc6a-9916-4fa4-9854-7c0b908de6b7" providerId="ADAL" clId="{92606E8E-51BA-4AE1-B565-FF02F3A86A43}" dt="2022-01-25T18:58:44.847" v="68" actId="1076"/>
          <ac:picMkLst>
            <pc:docMk/>
            <pc:sldMk cId="1306606799" sldId="450"/>
            <ac:picMk id="10" creationId="{0C1CF63B-4E2E-41ED-A5E4-84367F36299B}"/>
          </ac:picMkLst>
        </pc:picChg>
        <pc:picChg chg="add mod">
          <ac:chgData name="Fouad H. Jaber" userId="8b34dc6a-9916-4fa4-9854-7c0b908de6b7" providerId="ADAL" clId="{92606E8E-51BA-4AE1-B565-FF02F3A86A43}" dt="2022-01-25T18:58:51.641" v="70" actId="1076"/>
          <ac:picMkLst>
            <pc:docMk/>
            <pc:sldMk cId="1306606799" sldId="450"/>
            <ac:picMk id="11" creationId="{39138CCB-353C-44B0-BC88-E09FFF863C02}"/>
          </ac:picMkLst>
        </pc:picChg>
      </pc:sldChg>
      <pc:sldChg chg="modSp new mod">
        <pc:chgData name="Fouad H. Jaber" userId="8b34dc6a-9916-4fa4-9854-7c0b908de6b7" providerId="ADAL" clId="{92606E8E-51BA-4AE1-B565-FF02F3A86A43}" dt="2022-01-25T19:05:45.797" v="405" actId="20577"/>
        <pc:sldMkLst>
          <pc:docMk/>
          <pc:sldMk cId="3460406114" sldId="451"/>
        </pc:sldMkLst>
        <pc:spChg chg="mod">
          <ac:chgData name="Fouad H. Jaber" userId="8b34dc6a-9916-4fa4-9854-7c0b908de6b7" providerId="ADAL" clId="{92606E8E-51BA-4AE1-B565-FF02F3A86A43}" dt="2022-01-25T19:01:31.593" v="172" actId="20577"/>
          <ac:spMkLst>
            <pc:docMk/>
            <pc:sldMk cId="3460406114" sldId="451"/>
            <ac:spMk id="2" creationId="{F017C5B1-52D5-4516-88E9-5F5C83A35537}"/>
          </ac:spMkLst>
        </pc:spChg>
        <pc:spChg chg="mod">
          <ac:chgData name="Fouad H. Jaber" userId="8b34dc6a-9916-4fa4-9854-7c0b908de6b7" providerId="ADAL" clId="{92606E8E-51BA-4AE1-B565-FF02F3A86A43}" dt="2022-01-25T19:05:45.797" v="405" actId="20577"/>
          <ac:spMkLst>
            <pc:docMk/>
            <pc:sldMk cId="3460406114" sldId="451"/>
            <ac:spMk id="3" creationId="{3F9407DF-9DA8-43EC-8DB5-AB5BB6EF8141}"/>
          </ac:spMkLst>
        </pc:spChg>
      </pc:sldChg>
      <pc:sldChg chg="addSp modSp new mod">
        <pc:chgData name="Fouad H. Jaber" userId="8b34dc6a-9916-4fa4-9854-7c0b908de6b7" providerId="ADAL" clId="{92606E8E-51BA-4AE1-B565-FF02F3A86A43}" dt="2022-01-25T22:58:25.870" v="1883" actId="207"/>
        <pc:sldMkLst>
          <pc:docMk/>
          <pc:sldMk cId="2380565690" sldId="452"/>
        </pc:sldMkLst>
        <pc:spChg chg="mod">
          <ac:chgData name="Fouad H. Jaber" userId="8b34dc6a-9916-4fa4-9854-7c0b908de6b7" providerId="ADAL" clId="{92606E8E-51BA-4AE1-B565-FF02F3A86A43}" dt="2022-01-25T19:21:07.443" v="830" actId="20577"/>
          <ac:spMkLst>
            <pc:docMk/>
            <pc:sldMk cId="2380565690" sldId="452"/>
            <ac:spMk id="2" creationId="{342C5D0C-F4F5-46A4-A502-CFF3997D90A6}"/>
          </ac:spMkLst>
        </pc:spChg>
        <pc:spChg chg="mod">
          <ac:chgData name="Fouad H. Jaber" userId="8b34dc6a-9916-4fa4-9854-7c0b908de6b7" providerId="ADAL" clId="{92606E8E-51BA-4AE1-B565-FF02F3A86A43}" dt="2022-01-25T22:58:07.413" v="1878" actId="207"/>
          <ac:spMkLst>
            <pc:docMk/>
            <pc:sldMk cId="2380565690" sldId="452"/>
            <ac:spMk id="3" creationId="{70AAA325-DDC4-41CC-B2A8-6BB5664032F4}"/>
          </ac:spMkLst>
        </pc:spChg>
        <pc:spChg chg="add mod">
          <ac:chgData name="Fouad H. Jaber" userId="8b34dc6a-9916-4fa4-9854-7c0b908de6b7" providerId="ADAL" clId="{92606E8E-51BA-4AE1-B565-FF02F3A86A43}" dt="2022-01-25T22:58:25.870" v="1883" actId="207"/>
          <ac:spMkLst>
            <pc:docMk/>
            <pc:sldMk cId="2380565690" sldId="452"/>
            <ac:spMk id="4" creationId="{B019927D-FEB6-4D77-B585-E024D204F121}"/>
          </ac:spMkLst>
        </pc:spChg>
      </pc:sldChg>
      <pc:sldChg chg="new del">
        <pc:chgData name="Fouad H. Jaber" userId="8b34dc6a-9916-4fa4-9854-7c0b908de6b7" providerId="ADAL" clId="{92606E8E-51BA-4AE1-B565-FF02F3A86A43}" dt="2022-01-25T19:25:53.974" v="906" actId="47"/>
        <pc:sldMkLst>
          <pc:docMk/>
          <pc:sldMk cId="3169810815" sldId="453"/>
        </pc:sldMkLst>
      </pc:sldChg>
      <pc:sldChg chg="delSp modSp new mod">
        <pc:chgData name="Fouad H. Jaber" userId="8b34dc6a-9916-4fa4-9854-7c0b908de6b7" providerId="ADAL" clId="{92606E8E-51BA-4AE1-B565-FF02F3A86A43}" dt="2022-01-25T19:25:50.868" v="905" actId="478"/>
        <pc:sldMkLst>
          <pc:docMk/>
          <pc:sldMk cId="2859935052" sldId="454"/>
        </pc:sldMkLst>
        <pc:spChg chg="mod">
          <ac:chgData name="Fouad H. Jaber" userId="8b34dc6a-9916-4fa4-9854-7c0b908de6b7" providerId="ADAL" clId="{92606E8E-51BA-4AE1-B565-FF02F3A86A43}" dt="2022-01-25T19:25:47.488" v="904" actId="20577"/>
          <ac:spMkLst>
            <pc:docMk/>
            <pc:sldMk cId="2859935052" sldId="454"/>
            <ac:spMk id="2" creationId="{5E26459A-FB70-413E-BE58-87E2BDDDD696}"/>
          </ac:spMkLst>
        </pc:spChg>
        <pc:spChg chg="del">
          <ac:chgData name="Fouad H. Jaber" userId="8b34dc6a-9916-4fa4-9854-7c0b908de6b7" providerId="ADAL" clId="{92606E8E-51BA-4AE1-B565-FF02F3A86A43}" dt="2022-01-25T19:25:50.868" v="905" actId="478"/>
          <ac:spMkLst>
            <pc:docMk/>
            <pc:sldMk cId="2859935052" sldId="454"/>
            <ac:spMk id="3" creationId="{A6AEE4F6-0E9E-4B2A-9DF5-4386C5355729}"/>
          </ac:spMkLst>
        </pc:spChg>
      </pc:sldChg>
      <pc:sldChg chg="addSp delSp modSp new mod modClrScheme chgLayout">
        <pc:chgData name="Fouad H. Jaber" userId="8b34dc6a-9916-4fa4-9854-7c0b908de6b7" providerId="ADAL" clId="{92606E8E-51BA-4AE1-B565-FF02F3A86A43}" dt="2022-01-25T22:58:40.771" v="1887" actId="20577"/>
        <pc:sldMkLst>
          <pc:docMk/>
          <pc:sldMk cId="704592827" sldId="455"/>
        </pc:sldMkLst>
        <pc:spChg chg="mod ord">
          <ac:chgData name="Fouad H. Jaber" userId="8b34dc6a-9916-4fa4-9854-7c0b908de6b7" providerId="ADAL" clId="{92606E8E-51BA-4AE1-B565-FF02F3A86A43}" dt="2022-01-25T22:58:40.771" v="1887" actId="20577"/>
          <ac:spMkLst>
            <pc:docMk/>
            <pc:sldMk cId="704592827" sldId="455"/>
            <ac:spMk id="2" creationId="{7697D92D-7FB8-4D3B-BB92-E3B37B3CC30B}"/>
          </ac:spMkLst>
        </pc:spChg>
        <pc:spChg chg="del">
          <ac:chgData name="Fouad H. Jaber" userId="8b34dc6a-9916-4fa4-9854-7c0b908de6b7" providerId="ADAL" clId="{92606E8E-51BA-4AE1-B565-FF02F3A86A43}" dt="2022-01-25T22:02:23.664" v="945" actId="931"/>
          <ac:spMkLst>
            <pc:docMk/>
            <pc:sldMk cId="704592827" sldId="455"/>
            <ac:spMk id="3" creationId="{B6177206-03E4-4B03-957D-DCCEFB04C9CF}"/>
          </ac:spMkLst>
        </pc:spChg>
        <pc:spChg chg="add mod">
          <ac:chgData name="Fouad H. Jaber" userId="8b34dc6a-9916-4fa4-9854-7c0b908de6b7" providerId="ADAL" clId="{92606E8E-51BA-4AE1-B565-FF02F3A86A43}" dt="2022-01-25T22:07:37.265" v="1252" actId="20577"/>
          <ac:spMkLst>
            <pc:docMk/>
            <pc:sldMk cId="704592827" sldId="455"/>
            <ac:spMk id="6" creationId="{0D7381AC-0A3A-4186-8C81-934F10C22F70}"/>
          </ac:spMkLst>
        </pc:spChg>
        <pc:spChg chg="add del mod">
          <ac:chgData name="Fouad H. Jaber" userId="8b34dc6a-9916-4fa4-9854-7c0b908de6b7" providerId="ADAL" clId="{92606E8E-51BA-4AE1-B565-FF02F3A86A43}" dt="2022-01-25T22:02:41.922" v="949" actId="26606"/>
          <ac:spMkLst>
            <pc:docMk/>
            <pc:sldMk cId="704592827" sldId="455"/>
            <ac:spMk id="10" creationId="{5223D046-487B-43A0-A615-A9047EDF9B6B}"/>
          </ac:spMkLst>
        </pc:spChg>
        <pc:spChg chg="add del mod">
          <ac:chgData name="Fouad H. Jaber" userId="8b34dc6a-9916-4fa4-9854-7c0b908de6b7" providerId="ADAL" clId="{92606E8E-51BA-4AE1-B565-FF02F3A86A43}" dt="2022-01-25T22:02:45.815" v="951" actId="26606"/>
          <ac:spMkLst>
            <pc:docMk/>
            <pc:sldMk cId="704592827" sldId="455"/>
            <ac:spMk id="12" creationId="{77C95D9C-8CCA-41E7-A4E0-7921D38D8E51}"/>
          </ac:spMkLst>
        </pc:spChg>
        <pc:picChg chg="add mod">
          <ac:chgData name="Fouad H. Jaber" userId="8b34dc6a-9916-4fa4-9854-7c0b908de6b7" providerId="ADAL" clId="{92606E8E-51BA-4AE1-B565-FF02F3A86A43}" dt="2022-01-25T22:02:55.315" v="955" actId="14100"/>
          <ac:picMkLst>
            <pc:docMk/>
            <pc:sldMk cId="704592827" sldId="455"/>
            <ac:picMk id="5" creationId="{86FCAB7D-8622-4189-A88F-47C4DC89308A}"/>
          </ac:picMkLst>
        </pc:picChg>
      </pc:sldChg>
      <pc:sldChg chg="modSp new mod">
        <pc:chgData name="Fouad H. Jaber" userId="8b34dc6a-9916-4fa4-9854-7c0b908de6b7" providerId="ADAL" clId="{92606E8E-51BA-4AE1-B565-FF02F3A86A43}" dt="2022-01-25T22:10:48.106" v="1342" actId="15"/>
        <pc:sldMkLst>
          <pc:docMk/>
          <pc:sldMk cId="3585294485" sldId="456"/>
        </pc:sldMkLst>
        <pc:spChg chg="mod">
          <ac:chgData name="Fouad H. Jaber" userId="8b34dc6a-9916-4fa4-9854-7c0b908de6b7" providerId="ADAL" clId="{92606E8E-51BA-4AE1-B565-FF02F3A86A43}" dt="2022-01-25T22:07:57.497" v="1280" actId="20577"/>
          <ac:spMkLst>
            <pc:docMk/>
            <pc:sldMk cId="3585294485" sldId="456"/>
            <ac:spMk id="2" creationId="{96F667A5-3994-4899-9CA2-69BFF192596C}"/>
          </ac:spMkLst>
        </pc:spChg>
        <pc:spChg chg="mod">
          <ac:chgData name="Fouad H. Jaber" userId="8b34dc6a-9916-4fa4-9854-7c0b908de6b7" providerId="ADAL" clId="{92606E8E-51BA-4AE1-B565-FF02F3A86A43}" dt="2022-01-25T22:10:48.106" v="1342" actId="15"/>
          <ac:spMkLst>
            <pc:docMk/>
            <pc:sldMk cId="3585294485" sldId="456"/>
            <ac:spMk id="3" creationId="{E1916D0D-099D-496C-95E6-DA1C21DAF25C}"/>
          </ac:spMkLst>
        </pc:spChg>
      </pc:sldChg>
      <pc:sldChg chg="addSp modSp new mod">
        <pc:chgData name="Fouad H. Jaber" userId="8b34dc6a-9916-4fa4-9854-7c0b908de6b7" providerId="ADAL" clId="{92606E8E-51BA-4AE1-B565-FF02F3A86A43}" dt="2022-01-25T22:23:39.923" v="1573" actId="20577"/>
        <pc:sldMkLst>
          <pc:docMk/>
          <pc:sldMk cId="1133319968" sldId="457"/>
        </pc:sldMkLst>
        <pc:spChg chg="mod">
          <ac:chgData name="Fouad H. Jaber" userId="8b34dc6a-9916-4fa4-9854-7c0b908de6b7" providerId="ADAL" clId="{92606E8E-51BA-4AE1-B565-FF02F3A86A43}" dt="2022-01-25T22:11:59.623" v="1377" actId="20577"/>
          <ac:spMkLst>
            <pc:docMk/>
            <pc:sldMk cId="1133319968" sldId="457"/>
            <ac:spMk id="2" creationId="{D5575342-1AEC-4086-8C24-1B1DB739E712}"/>
          </ac:spMkLst>
        </pc:spChg>
        <pc:spChg chg="mod">
          <ac:chgData name="Fouad H. Jaber" userId="8b34dc6a-9916-4fa4-9854-7c0b908de6b7" providerId="ADAL" clId="{92606E8E-51BA-4AE1-B565-FF02F3A86A43}" dt="2022-01-25T22:23:39.923" v="1573" actId="20577"/>
          <ac:spMkLst>
            <pc:docMk/>
            <pc:sldMk cId="1133319968" sldId="457"/>
            <ac:spMk id="3" creationId="{A7603805-BE26-4B0D-8CE1-497EED08B270}"/>
          </ac:spMkLst>
        </pc:spChg>
        <pc:picChg chg="add mod">
          <ac:chgData name="Fouad H. Jaber" userId="8b34dc6a-9916-4fa4-9854-7c0b908de6b7" providerId="ADAL" clId="{92606E8E-51BA-4AE1-B565-FF02F3A86A43}" dt="2022-01-25T22:21:57.445" v="1387" actId="1076"/>
          <ac:picMkLst>
            <pc:docMk/>
            <pc:sldMk cId="1133319968" sldId="457"/>
            <ac:picMk id="5" creationId="{8ABF01BF-2C50-4D42-9D20-24A79DD4190D}"/>
          </ac:picMkLst>
        </pc:picChg>
        <pc:picChg chg="add mod ord">
          <ac:chgData name="Fouad H. Jaber" userId="8b34dc6a-9916-4fa4-9854-7c0b908de6b7" providerId="ADAL" clId="{92606E8E-51BA-4AE1-B565-FF02F3A86A43}" dt="2022-01-25T22:21:51.835" v="1385" actId="1076"/>
          <ac:picMkLst>
            <pc:docMk/>
            <pc:sldMk cId="1133319968" sldId="457"/>
            <ac:picMk id="7" creationId="{EA3F6FF9-B2A8-4ADD-A01C-4BC928EF565B}"/>
          </ac:picMkLst>
        </pc:picChg>
      </pc:sldChg>
      <pc:sldChg chg="addSp modSp new mod">
        <pc:chgData name="Fouad H. Jaber" userId="8b34dc6a-9916-4fa4-9854-7c0b908de6b7" providerId="ADAL" clId="{92606E8E-51BA-4AE1-B565-FF02F3A86A43}" dt="2022-01-25T22:26:52.951" v="1621" actId="27636"/>
        <pc:sldMkLst>
          <pc:docMk/>
          <pc:sldMk cId="527328887" sldId="458"/>
        </pc:sldMkLst>
        <pc:spChg chg="mod">
          <ac:chgData name="Fouad H. Jaber" userId="8b34dc6a-9916-4fa4-9854-7c0b908de6b7" providerId="ADAL" clId="{92606E8E-51BA-4AE1-B565-FF02F3A86A43}" dt="2022-01-25T22:24:04.498" v="1601" actId="20577"/>
          <ac:spMkLst>
            <pc:docMk/>
            <pc:sldMk cId="527328887" sldId="458"/>
            <ac:spMk id="2" creationId="{4133C8F1-3987-45A7-AEF1-3F585C57CCB3}"/>
          </ac:spMkLst>
        </pc:spChg>
        <pc:spChg chg="mod">
          <ac:chgData name="Fouad H. Jaber" userId="8b34dc6a-9916-4fa4-9854-7c0b908de6b7" providerId="ADAL" clId="{92606E8E-51BA-4AE1-B565-FF02F3A86A43}" dt="2022-01-25T22:26:52.951" v="1621" actId="27636"/>
          <ac:spMkLst>
            <pc:docMk/>
            <pc:sldMk cId="527328887" sldId="458"/>
            <ac:spMk id="3" creationId="{BC95A5BB-158B-4294-9B25-5717CB09A4C6}"/>
          </ac:spMkLst>
        </pc:spChg>
        <pc:picChg chg="add mod">
          <ac:chgData name="Fouad H. Jaber" userId="8b34dc6a-9916-4fa4-9854-7c0b908de6b7" providerId="ADAL" clId="{92606E8E-51BA-4AE1-B565-FF02F3A86A43}" dt="2022-01-25T22:26:49.046" v="1619" actId="1076"/>
          <ac:picMkLst>
            <pc:docMk/>
            <pc:sldMk cId="527328887" sldId="458"/>
            <ac:picMk id="5" creationId="{8E055D9A-04C0-4B5F-9A14-F1D6A5EE5142}"/>
          </ac:picMkLst>
        </pc:picChg>
      </pc:sldChg>
      <pc:sldChg chg="modSp new mod">
        <pc:chgData name="Fouad H. Jaber" userId="8b34dc6a-9916-4fa4-9854-7c0b908de6b7" providerId="ADAL" clId="{92606E8E-51BA-4AE1-B565-FF02F3A86A43}" dt="2022-01-25T22:58:54.165" v="1888" actId="207"/>
        <pc:sldMkLst>
          <pc:docMk/>
          <pc:sldMk cId="1515509588" sldId="459"/>
        </pc:sldMkLst>
        <pc:spChg chg="mod">
          <ac:chgData name="Fouad H. Jaber" userId="8b34dc6a-9916-4fa4-9854-7c0b908de6b7" providerId="ADAL" clId="{92606E8E-51BA-4AE1-B565-FF02F3A86A43}" dt="2022-01-25T22:27:08.581" v="1628" actId="20577"/>
          <ac:spMkLst>
            <pc:docMk/>
            <pc:sldMk cId="1515509588" sldId="459"/>
            <ac:spMk id="2" creationId="{E2903201-4D81-4B6A-80A8-39B635EEF5AD}"/>
          </ac:spMkLst>
        </pc:spChg>
        <pc:spChg chg="mod">
          <ac:chgData name="Fouad H. Jaber" userId="8b34dc6a-9916-4fa4-9854-7c0b908de6b7" providerId="ADAL" clId="{92606E8E-51BA-4AE1-B565-FF02F3A86A43}" dt="2022-01-25T22:58:54.165" v="1888" actId="207"/>
          <ac:spMkLst>
            <pc:docMk/>
            <pc:sldMk cId="1515509588" sldId="459"/>
            <ac:spMk id="3" creationId="{67BF0D8D-4265-4F9F-B4D0-10D68362C840}"/>
          </ac:spMkLst>
        </pc:spChg>
      </pc:sldChg>
      <pc:sldChg chg="addSp modSp new mod">
        <pc:chgData name="Fouad H. Jaber" userId="8b34dc6a-9916-4fa4-9854-7c0b908de6b7" providerId="ADAL" clId="{92606E8E-51BA-4AE1-B565-FF02F3A86A43}" dt="2022-01-25T22:31:50.740" v="1752" actId="1076"/>
        <pc:sldMkLst>
          <pc:docMk/>
          <pc:sldMk cId="482823633" sldId="460"/>
        </pc:sldMkLst>
        <pc:spChg chg="mod">
          <ac:chgData name="Fouad H. Jaber" userId="8b34dc6a-9916-4fa4-9854-7c0b908de6b7" providerId="ADAL" clId="{92606E8E-51BA-4AE1-B565-FF02F3A86A43}" dt="2022-01-25T22:29:35.557" v="1668" actId="20577"/>
          <ac:spMkLst>
            <pc:docMk/>
            <pc:sldMk cId="482823633" sldId="460"/>
            <ac:spMk id="2" creationId="{46F517F3-A8C1-416F-B845-1BE26F643D7C}"/>
          </ac:spMkLst>
        </pc:spChg>
        <pc:spChg chg="mod">
          <ac:chgData name="Fouad H. Jaber" userId="8b34dc6a-9916-4fa4-9854-7c0b908de6b7" providerId="ADAL" clId="{92606E8E-51BA-4AE1-B565-FF02F3A86A43}" dt="2022-01-25T22:31:48.398" v="1751" actId="27636"/>
          <ac:spMkLst>
            <pc:docMk/>
            <pc:sldMk cId="482823633" sldId="460"/>
            <ac:spMk id="3" creationId="{61DFE211-C4EE-4491-8465-8A238431703E}"/>
          </ac:spMkLst>
        </pc:spChg>
        <pc:picChg chg="add mod">
          <ac:chgData name="Fouad H. Jaber" userId="8b34dc6a-9916-4fa4-9854-7c0b908de6b7" providerId="ADAL" clId="{92606E8E-51BA-4AE1-B565-FF02F3A86A43}" dt="2022-01-25T22:31:50.740" v="1752" actId="1076"/>
          <ac:picMkLst>
            <pc:docMk/>
            <pc:sldMk cId="482823633" sldId="460"/>
            <ac:picMk id="5" creationId="{18F2503B-7E40-46DD-9BCC-023B595EDD9B}"/>
          </ac:picMkLst>
        </pc:picChg>
      </pc:sldChg>
      <pc:sldChg chg="addSp modSp new mod">
        <pc:chgData name="Fouad H. Jaber" userId="8b34dc6a-9916-4fa4-9854-7c0b908de6b7" providerId="ADAL" clId="{92606E8E-51BA-4AE1-B565-FF02F3A86A43}" dt="2022-01-25T22:36:05.555" v="1830" actId="20577"/>
        <pc:sldMkLst>
          <pc:docMk/>
          <pc:sldMk cId="2915476519" sldId="461"/>
        </pc:sldMkLst>
        <pc:spChg chg="mod">
          <ac:chgData name="Fouad H. Jaber" userId="8b34dc6a-9916-4fa4-9854-7c0b908de6b7" providerId="ADAL" clId="{92606E8E-51BA-4AE1-B565-FF02F3A86A43}" dt="2022-01-25T22:32:20.295" v="1763" actId="20577"/>
          <ac:spMkLst>
            <pc:docMk/>
            <pc:sldMk cId="2915476519" sldId="461"/>
            <ac:spMk id="2" creationId="{4B9FDD23-32B8-4ADA-BF92-97CFFF613DC1}"/>
          </ac:spMkLst>
        </pc:spChg>
        <pc:spChg chg="mod">
          <ac:chgData name="Fouad H. Jaber" userId="8b34dc6a-9916-4fa4-9854-7c0b908de6b7" providerId="ADAL" clId="{92606E8E-51BA-4AE1-B565-FF02F3A86A43}" dt="2022-01-25T22:36:05.555" v="1830" actId="20577"/>
          <ac:spMkLst>
            <pc:docMk/>
            <pc:sldMk cId="2915476519" sldId="461"/>
            <ac:spMk id="3" creationId="{DE267951-D0F1-441E-B456-918C9CCEB3C6}"/>
          </ac:spMkLst>
        </pc:spChg>
        <pc:picChg chg="add mod">
          <ac:chgData name="Fouad H. Jaber" userId="8b34dc6a-9916-4fa4-9854-7c0b908de6b7" providerId="ADAL" clId="{92606E8E-51BA-4AE1-B565-FF02F3A86A43}" dt="2022-01-25T22:35:28.957" v="1786" actId="1076"/>
          <ac:picMkLst>
            <pc:docMk/>
            <pc:sldMk cId="2915476519" sldId="461"/>
            <ac:picMk id="5" creationId="{D4A8BD1E-30E8-4507-BA8D-F331526FDC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41C32D-254D-4CDC-9F1C-C3EEC1C397D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875B78-A597-4C41-8CE2-757DE310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3W-K-7M6NLZXK1Xlq5unvLSHiKxhifLaee9i3Vcv8A/edit?usp=shari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5B78-A597-4C41-8CE2-757DE31006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3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 in sheet </a:t>
            </a:r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https://docs.google.com/spreadsheets/d/1m3W-K-7M6NLZXK1Xlq5unvLSHiKxhifLaee9i3Vcv8A/edit?usp=sharing</a:t>
            </a:r>
            <a:endParaRPr lang="en-US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5B78-A597-4C41-8CE2-757DE31006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777" y="2130426"/>
            <a:ext cx="5984823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1" y="3886200"/>
            <a:ext cx="7111999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9177"/>
            <a:ext cx="10972800" cy="803756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9271"/>
            <a:ext cx="10972800" cy="4076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5" y="230346"/>
            <a:ext cx="3787728" cy="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75644"/>
            <a:ext cx="5384800" cy="41505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75644"/>
            <a:ext cx="5384800" cy="41505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049177"/>
            <a:ext cx="10972800" cy="803756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6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00649"/>
            <a:ext cx="109728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6969"/>
            <a:ext cx="4011084" cy="7368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73721"/>
            <a:ext cx="6815667" cy="5052443"/>
          </a:xfrm>
        </p:spPr>
        <p:txBody>
          <a:bodyPr/>
          <a:lstStyle>
            <a:lvl1pPr>
              <a:defRPr sz="28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03850"/>
            <a:ext cx="4011084" cy="43223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6430"/>
            <a:ext cx="3431563" cy="566738"/>
          </a:xfr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1196431"/>
            <a:ext cx="7315200" cy="4850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68044"/>
            <a:ext cx="3431563" cy="42786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8d31cbe0ed_0_4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8d31cbe0ed_0_4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g8d31cbe0ed_0_4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7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4" name="Google Shape;104;p7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CEEF-3EDE-4608-ABCD-1FDE4045BC3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365E-DDC2-4364-88A4-3140A22A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1893207"/>
            <a:ext cx="5029199" cy="1470025"/>
          </a:xfrm>
        </p:spPr>
        <p:txBody>
          <a:bodyPr>
            <a:noAutofit/>
          </a:bodyPr>
          <a:lstStyle/>
          <a:p>
            <a:r>
              <a:rPr lang="en-US" sz="2800" dirty="0"/>
              <a:t>Rowlett Creek Watershed Characterization Project</a:t>
            </a:r>
            <a:br>
              <a:rPr lang="en-US" sz="2800" dirty="0"/>
            </a:br>
            <a:r>
              <a:rPr lang="en-US" sz="2000" dirty="0"/>
              <a:t>Stakeholder Meeting #4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1" y="3886200"/>
            <a:ext cx="7696199" cy="1752600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Thursday July 28</a:t>
            </a:r>
            <a:r>
              <a:rPr lang="en-US" sz="1600" baseline="30000" dirty="0"/>
              <a:t>th</a:t>
            </a:r>
            <a:r>
              <a:rPr lang="en-US" sz="1600" dirty="0"/>
              <a:t>, 2022</a:t>
            </a:r>
          </a:p>
        </p:txBody>
      </p:sp>
      <p:sp>
        <p:nvSpPr>
          <p:cNvPr id="4" name="Diagonal Stripe 3"/>
          <p:cNvSpPr/>
          <p:nvPr/>
        </p:nvSpPr>
        <p:spPr>
          <a:xfrm>
            <a:off x="22675" y="12613"/>
            <a:ext cx="6111425" cy="6111425"/>
          </a:xfrm>
          <a:prstGeom prst="diagStripe">
            <a:avLst>
              <a:gd name="adj" fmla="val 2899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3675" dist="230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01" y="1166119"/>
            <a:ext cx="3114199" cy="404172"/>
          </a:xfrm>
          <a:prstGeom prst="rect">
            <a:avLst/>
          </a:prstGeom>
        </p:spPr>
      </p:pic>
      <p:pic>
        <p:nvPicPr>
          <p:cNvPr id="7" name="Picture 2" descr="C:\Users\fouad.jaber\Documents\TAMAgRES&amp;EXTLogos9_17\Maroon&amp;Gray\TAMAgRES&amp;EXTmaroon&amp;gr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38" y="5810512"/>
            <a:ext cx="2523745" cy="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72E9ED1-3DEA-4ACB-8099-3752FCD31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0" y="5454440"/>
            <a:ext cx="1381514" cy="1381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7EDBFA-8790-4815-8824-88D42AFAF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987" y="5794392"/>
            <a:ext cx="2200275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83866-5D4A-4409-83DE-80E5F828A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0" y="5681524"/>
            <a:ext cx="1395412" cy="103185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1F68379-67A5-429E-82B8-F8C3F867A4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82" y="5898194"/>
            <a:ext cx="1828801" cy="59851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C078242-D1B9-4D5A-8C1D-BAD7A08113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2" y="5898194"/>
            <a:ext cx="1613405" cy="6361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3903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C8F1-3987-45A7-AEF1-3F585C57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Duration Curves (LDCs)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A5BB-158B-4294-9B25-5717CB09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049271"/>
            <a:ext cx="5588000" cy="407689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</a:rPr>
              <a:t>LDCs use the collected field data to quantify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pollutant loads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</a:rPr>
              <a:t>Parameter concentration x Flow = Loading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LDC graphs are useful for interpreting gaps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between allowable vs. actual loads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Gaps represent the pollutant load reduction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needed to reach the water quality goals of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the WPP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55D9A-04C0-4B5F-9A14-F1D6A5EE5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02" y="1852933"/>
            <a:ext cx="5896798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2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C8F1-3987-45A7-AEF1-3F585C57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Duration Curves (LDCs)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A5BB-158B-4294-9B25-5717CB09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049271"/>
            <a:ext cx="6265784" cy="4056561"/>
          </a:xfrm>
        </p:spPr>
        <p:txBody>
          <a:bodyPr>
            <a:normAutofit/>
          </a:bodyPr>
          <a:lstStyle/>
          <a:p>
            <a:r>
              <a:rPr lang="en-US" sz="2400" dirty="0"/>
              <a:t>Load Duration Curves for Sites 1 and 5 have already been developed</a:t>
            </a:r>
          </a:p>
          <a:p>
            <a:r>
              <a:rPr lang="en-US" sz="2400" dirty="0"/>
              <a:t>LDCs for Sites 2, 3, and 4 are in progress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60BB1-4839-9FFF-541A-6765C242D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7" t="27019" r="29924" b="15299"/>
          <a:stretch/>
        </p:blipFill>
        <p:spPr>
          <a:xfrm>
            <a:off x="6875384" y="2140168"/>
            <a:ext cx="4556449" cy="3668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5BA0A-C131-3649-5A15-23205171D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76" t="24676" r="29925" b="22587"/>
          <a:stretch/>
        </p:blipFill>
        <p:spPr>
          <a:xfrm>
            <a:off x="923201" y="3558184"/>
            <a:ext cx="3460955" cy="25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5D0C-F4F5-46A4-A502-CFF3997D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Steering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A325-DDC4-41CC-B2A8-6BB56640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5" y="1703042"/>
            <a:ext cx="4758431" cy="485755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Contributing Partners</a:t>
            </a:r>
          </a:p>
          <a:p>
            <a:pPr lvl="1"/>
            <a:r>
              <a:rPr lang="en-US" sz="1800" dirty="0"/>
              <a:t>City #1 :Keith White (Plano)</a:t>
            </a:r>
          </a:p>
          <a:p>
            <a:pPr lvl="1"/>
            <a:r>
              <a:rPr lang="en-US" sz="1800" dirty="0"/>
              <a:t>City #2 : Wade Williams (Murphy)</a:t>
            </a:r>
          </a:p>
          <a:p>
            <a:pPr lvl="1"/>
            <a:r>
              <a:rPr lang="en-US" sz="1800" dirty="0"/>
              <a:t>City #3: Sean Aucoin (Frisco)</a:t>
            </a:r>
          </a:p>
          <a:p>
            <a:pPr lvl="1"/>
            <a:r>
              <a:rPr lang="en-US" sz="1800" dirty="0"/>
              <a:t>City #4: Jessica Staggs (Dallas)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Counties</a:t>
            </a:r>
          </a:p>
          <a:p>
            <a:pPr lvl="1"/>
            <a:r>
              <a:rPr lang="en-US" sz="1800" dirty="0"/>
              <a:t>Collin</a:t>
            </a:r>
          </a:p>
          <a:p>
            <a:pPr lvl="1"/>
            <a:r>
              <a:rPr lang="en-US" sz="1800" dirty="0"/>
              <a:t>Dallas: Nathan Davidson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Water Authority</a:t>
            </a:r>
          </a:p>
          <a:p>
            <a:pPr lvl="1"/>
            <a:r>
              <a:rPr lang="en-US" sz="1800" dirty="0"/>
              <a:t>NTMWD: David Cowan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Education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1800" dirty="0"/>
              <a:t>Collin College: Kenny Neal</a:t>
            </a:r>
          </a:p>
          <a:p>
            <a:pPr lvl="1"/>
            <a:r>
              <a:rPr lang="en-US" sz="1800" dirty="0"/>
              <a:t>Plano ISD: Mark Yoder</a:t>
            </a:r>
          </a:p>
          <a:p>
            <a:pPr lvl="1"/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19927D-FEB6-4D77-B585-E024D204F121}"/>
              </a:ext>
            </a:extLst>
          </p:cNvPr>
          <p:cNvSpPr txBox="1">
            <a:spLocks/>
          </p:cNvSpPr>
          <p:nvPr/>
        </p:nvSpPr>
        <p:spPr>
          <a:xfrm>
            <a:off x="6621262" y="1852933"/>
            <a:ext cx="4236128" cy="4574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Owners/Residents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 #1: Mikel Wilkins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 #2: Pete McKone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 #3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 #4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Agencies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SWCD Rep: Rick Foster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AgriLife Extension Agents: Brad Voss; Chase Brooks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TPWD: Adam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Whisenant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Industry/Businesses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 #1: Mayra Lopez (Raba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Kistner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 #2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Jordan Bach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North Texas paddling)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6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A5A0-8F6F-B1D7-5EFC-E84755C4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3672-752B-CDC2-B147-7B6F6DF24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Texas Watershed Stewards Workshop (July 28</a:t>
            </a:r>
            <a:r>
              <a:rPr lang="en-US" baseline="30000" dirty="0"/>
              <a:t>th</a:t>
            </a:r>
            <a:r>
              <a:rPr lang="en-US" dirty="0"/>
              <a:t> 1-4 PM)</a:t>
            </a:r>
          </a:p>
          <a:p>
            <a:r>
              <a:rPr lang="en-US" dirty="0"/>
              <a:t>Steering Committee Meeting (TBD September)</a:t>
            </a:r>
          </a:p>
          <a:p>
            <a:r>
              <a:rPr lang="en-US" dirty="0"/>
              <a:t>Stakeholder Meeting # 5 (September 28</a:t>
            </a:r>
            <a:r>
              <a:rPr lang="en-US" baseline="30000" dirty="0"/>
              <a:t>th</a:t>
            </a:r>
            <a:r>
              <a:rPr lang="en-US" dirty="0"/>
              <a:t> from 2-4 PM)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3556C-47E4-4106-8717-E338101D9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958975"/>
            <a:ext cx="5984823" cy="1470025"/>
          </a:xfrm>
        </p:spPr>
        <p:txBody>
          <a:bodyPr/>
          <a:lstStyle/>
          <a:p>
            <a:r>
              <a:rPr lang="en-US"/>
              <a:t>Questions, Discussion</a:t>
            </a: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BFF1ABA-7B05-4735-A52A-880FD61E5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00451"/>
            <a:ext cx="5181600" cy="2248906"/>
          </a:xfrm>
          <a:prstGeom prst="rect">
            <a:avLst/>
          </a:prstGeom>
        </p:spPr>
      </p:pic>
      <p:pic>
        <p:nvPicPr>
          <p:cNvPr id="8" name="Picture 2" descr="C:\Users\fouad.jaber\Documents\TAMAgRES&amp;EXTLogos9_17\Maroon&amp;Gray\TAMAgRES&amp;EXTmaroon&amp;gray.jpg">
            <a:extLst>
              <a:ext uri="{FF2B5EF4-FFF2-40B4-BE49-F238E27FC236}">
                <a16:creationId xmlns:a16="http://schemas.microsoft.com/office/drawing/2014/main" id="{64682EB0-19C6-4667-A61C-A8C5E9D2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3236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0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39634" y="1828801"/>
            <a:ext cx="5111932" cy="22206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500" dirty="0"/>
              <a:t>Fouad H. Jaber, PhD, PE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Professor and Extension Specialist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Biological and Agricultural Engineering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Texas A&amp;M AgriLife Extension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Dallas Research and Extension Center</a:t>
            </a:r>
            <a:r>
              <a:rPr lang="en-US" sz="2600" dirty="0"/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600" dirty="0"/>
              <a:t>f-jaber@tamu.edu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600" dirty="0"/>
              <a:t>972-952-9672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600" dirty="0"/>
          </a:p>
          <a:p>
            <a:pPr marL="0" indent="0" algn="ctr">
              <a:lnSpc>
                <a:spcPct val="80000"/>
              </a:lnSpc>
              <a:buNone/>
            </a:pPr>
            <a:endParaRPr lang="en-US" sz="2600" dirty="0"/>
          </a:p>
        </p:txBody>
      </p:sp>
      <p:pic>
        <p:nvPicPr>
          <p:cNvPr id="2050" name="Picture 2" descr="C:\Users\fouad.jaber\Documents\TAMAgRES&amp;EXTLogos9_17\Maroon&amp;Gray\TAMAgRES&amp;EXTmaroon&amp;g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93" y="12224"/>
            <a:ext cx="3133344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614292"/>
            <a:ext cx="2667000" cy="176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5334001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www.facebook.com/agrilifeecoeng/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059EB4-469C-E24C-C317-E1D1378BAE68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828801"/>
            <a:ext cx="5029200" cy="209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Therese Mehta, MSc., PE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200" dirty="0"/>
              <a:t>Watershed Coordinator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200" dirty="0"/>
              <a:t>Biological and Agricultural Engineering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200" dirty="0"/>
              <a:t>Texas A&amp;M AgriLife Extension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200" dirty="0"/>
              <a:t>Dallas Research and Extension Center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200" dirty="0"/>
              <a:t>Therese.Mehta@ag.tamu.edu</a:t>
            </a: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endParaRPr lang="en-US" sz="2600" dirty="0"/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5C32-6E95-486B-A9FB-26FDE1EC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5403-31D6-4773-AA8F-F7DFC931F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11:00 Welcome/Introductions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11:10 Rowlett Creek Characterization project update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11:40 Discussion &amp; Next Steps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12:00 Adjourn</a:t>
            </a:r>
          </a:p>
        </p:txBody>
      </p:sp>
    </p:spTree>
    <p:extLst>
      <p:ext uri="{BB962C8B-B14F-4D97-AF65-F5344CB8AC3E}">
        <p14:creationId xmlns:p14="http://schemas.microsoft.com/office/powerpoint/2010/main" val="379460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F054-6DC3-446F-BC22-7D59C3AA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9177"/>
            <a:ext cx="11125200" cy="803756"/>
          </a:xfrm>
        </p:spPr>
        <p:txBody>
          <a:bodyPr>
            <a:noAutofit/>
          </a:bodyPr>
          <a:lstStyle/>
          <a:p>
            <a:r>
              <a:rPr lang="en-US" sz="2800"/>
              <a:t>https://agrilife.org/lid/rowlett-creek-watershed-characterization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753911-143A-45D0-B64B-C229E9A27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641" y="1721427"/>
            <a:ext cx="5122718" cy="4787914"/>
          </a:xfrm>
        </p:spPr>
      </p:pic>
    </p:spTree>
    <p:extLst>
      <p:ext uri="{BB962C8B-B14F-4D97-AF65-F5344CB8AC3E}">
        <p14:creationId xmlns:p14="http://schemas.microsoft.com/office/powerpoint/2010/main" val="176770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8AF7-29AA-41D4-AA6E-AFF38D99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23CF-5CF4-4B07-A670-F272E4C5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Funding provided by the Texas Commission on Environmental Quality through a Clean Water Act Section 319(h) grant from the U.S. Environmental Protection Agency, with local match funding from Texas A&amp;M AgriLife Extension, Southern Methodist University and the City of Plano</a:t>
            </a:r>
            <a:endParaRPr lang="en-US" dirty="0"/>
          </a:p>
        </p:txBody>
      </p:sp>
      <p:pic>
        <p:nvPicPr>
          <p:cNvPr id="4" name="Picture 2" descr="C:\Users\fouad.jaber\Documents\TAMAgRES&amp;EXTLogos9_17\Maroon&amp;Gray\TAMAgRES&amp;EXTmaroon&amp;gray.jpg">
            <a:extLst>
              <a:ext uri="{FF2B5EF4-FFF2-40B4-BE49-F238E27FC236}">
                <a16:creationId xmlns:a16="http://schemas.microsoft.com/office/drawing/2014/main" id="{6A5D1DE7-C0EC-4ED8-BF93-FE3A7A30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38" y="5810512"/>
            <a:ext cx="2523745" cy="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0EB6C6-667A-4CD8-A1F4-3E6F5D7EB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0" y="5454440"/>
            <a:ext cx="1381514" cy="1381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59672-2B6D-4735-9759-332FE0B6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87" y="5794392"/>
            <a:ext cx="2200275" cy="8001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458ED2-D621-4BA3-B0AF-128BD5658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59" y="5889324"/>
            <a:ext cx="1828801" cy="59851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538BF42-7550-4085-9A79-A4A690D6C4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2" y="5898194"/>
            <a:ext cx="1613405" cy="6361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25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82C1-1545-4B56-8F45-447FE402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Rowlett Creek Water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6DCB-E5CA-46B5-BD42-C3361EF8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9271"/>
            <a:ext cx="7391400" cy="407689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Rowlett Creek was placed on the 2014 Texas Integrated Report -303(d) List (IR) for bacteria and is still currently listed in the 2020 IR. </a:t>
            </a:r>
          </a:p>
          <a:p>
            <a:r>
              <a:rPr lang="en-US" sz="3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Rowlett Creek was also listed on the 2014 Texas IR for Water Bodies with Concerns for Use Attainment and Screening Levels as having a concern for nitrate and is still currently listed in the 2020 IR.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0509F-275A-4A60-9381-AE514C8B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049271"/>
            <a:ext cx="2673244" cy="193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E53EB-3E18-4E3B-8C65-233DD9B6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537155"/>
            <a:ext cx="2825644" cy="15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459A-FB70-413E-BE58-87E2BDDDD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Load Duration Curves for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5993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D92D-7FB8-4D3B-BB92-E3B37B3C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9177"/>
            <a:ext cx="10972800" cy="803756"/>
          </a:xfrm>
        </p:spPr>
        <p:txBody>
          <a:bodyPr anchor="ctr">
            <a:normAutofit/>
          </a:bodyPr>
          <a:lstStyle/>
          <a:p>
            <a:r>
              <a:rPr lang="en-US" dirty="0"/>
              <a:t>What Are We Currently Measuring?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FCAB7D-8622-4189-A88F-47C4DC89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8737"/>
            <a:ext cx="3633926" cy="475023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381AC-0A3A-4186-8C81-934F10C22F70}"/>
              </a:ext>
            </a:extLst>
          </p:cNvPr>
          <p:cNvSpPr txBox="1"/>
          <p:nvPr/>
        </p:nvSpPr>
        <p:spPr>
          <a:xfrm>
            <a:off x="4944862" y="1852934"/>
            <a:ext cx="59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Collect flow and water quality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Parameter concentration x flow =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parameters are we testing:</a:t>
            </a: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Bacteria (</a:t>
            </a:r>
            <a:r>
              <a:rPr lang="en-US" sz="2400" i="1" dirty="0">
                <a:solidFill>
                  <a:srgbClr val="FF0000"/>
                </a:solidFill>
              </a:rPr>
              <a:t>E. coli)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Total Suspended Solids (TSS)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Nitrate/Nitrite Nitrogen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Total </a:t>
            </a:r>
            <a:r>
              <a:rPr lang="en-US" sz="2400" dirty="0" err="1"/>
              <a:t>Kjeldahl</a:t>
            </a:r>
            <a:r>
              <a:rPr lang="en-US" sz="2400" dirty="0"/>
              <a:t> Nitrogen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Ammonia Nitrogen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Total Phosphorus</a:t>
            </a:r>
          </a:p>
        </p:txBody>
      </p:sp>
    </p:spTree>
    <p:extLst>
      <p:ext uri="{BB962C8B-B14F-4D97-AF65-F5344CB8AC3E}">
        <p14:creationId xmlns:p14="http://schemas.microsoft.com/office/powerpoint/2010/main" val="70459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67A5-3994-4899-9CA2-69BFF192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Data Tell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6D0D-099D-496C-95E6-DA1C21DA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Establishes baseline knowledge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Monitoring results can show changes over time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Are there any trends?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Does the time of year matter?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Data can show potential areas of concern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Is land use a major factor?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Are parameters highest in a particular tributary?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OR...is something else entirely different going on that we haven’t considered?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3F6FF9-B2A8-4ADD-A01C-4BC928EF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66" y="1647008"/>
            <a:ext cx="3209194" cy="4881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75342-1AEC-4086-8C24-1B1DB739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Use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3805-BE26-4B0D-8CE1-497EED08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9271"/>
            <a:ext cx="7323461" cy="4076893"/>
          </a:xfrm>
        </p:spPr>
        <p:txBody>
          <a:bodyPr/>
          <a:lstStyle/>
          <a:p>
            <a:r>
              <a:rPr lang="en-US" dirty="0"/>
              <a:t>To Promote group discussion and provide basis for informed decisions</a:t>
            </a:r>
          </a:p>
          <a:p>
            <a:r>
              <a:rPr lang="en-US" dirty="0"/>
              <a:t>To calculate Load duration curves</a:t>
            </a:r>
          </a:p>
          <a:p>
            <a:r>
              <a:rPr lang="en-US" dirty="0"/>
              <a:t>Ultimately, use information to make decision for integration in the WPP</a:t>
            </a:r>
          </a:p>
        </p:txBody>
      </p:sp>
    </p:spTree>
    <p:extLst>
      <p:ext uri="{BB962C8B-B14F-4D97-AF65-F5344CB8AC3E}">
        <p14:creationId xmlns:p14="http://schemas.microsoft.com/office/powerpoint/2010/main" val="1133319968"/>
      </p:ext>
    </p:extLst>
  </p:cSld>
  <p:clrMapOvr>
    <a:masterClrMapping/>
  </p:clrMapOvr>
</p:sld>
</file>

<file path=ppt/theme/theme1.xml><?xml version="1.0" encoding="utf-8"?>
<a:theme xmlns:a="http://schemas.openxmlformats.org/drawingml/2006/main" name="BAEN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665</Words>
  <Application>Microsoft Office PowerPoint</Application>
  <PresentationFormat>Widescreen</PresentationFormat>
  <Paragraphs>97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BAENPresentationTemplate</vt:lpstr>
      <vt:lpstr>Rowlett Creek Watershed Characterization Project Stakeholder Meeting #4</vt:lpstr>
      <vt:lpstr>Agenda</vt:lpstr>
      <vt:lpstr>https://agrilife.org/lid/rowlett-creek-watershed-characterization</vt:lpstr>
      <vt:lpstr>Funding Sources</vt:lpstr>
      <vt:lpstr>Rowlett Creek Water Quality</vt:lpstr>
      <vt:lpstr>Using Load Duration Curves for Data Analysis</vt:lpstr>
      <vt:lpstr>What Are We Currently Measuring?</vt:lpstr>
      <vt:lpstr>What Will the Data Tell Us</vt:lpstr>
      <vt:lpstr>How Will We Use the Data?</vt:lpstr>
      <vt:lpstr>Load Duration Curves (LDCs)</vt:lpstr>
      <vt:lpstr>Load Duration Curves (LDCs)</vt:lpstr>
      <vt:lpstr>Proposed Steering Committee Members</vt:lpstr>
      <vt:lpstr>Upcoming Calendar</vt:lpstr>
      <vt:lpstr>Questions,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Water Resources Management Program</dc:title>
  <dc:creator>Fouad</dc:creator>
  <cp:lastModifiedBy>Therese Mehta</cp:lastModifiedBy>
  <cp:revision>2</cp:revision>
  <cp:lastPrinted>1601-01-01T00:00:00Z</cp:lastPrinted>
  <dcterms:created xsi:type="dcterms:W3CDTF">2011-02-21T15:24:25Z</dcterms:created>
  <dcterms:modified xsi:type="dcterms:W3CDTF">2022-08-11T13:56:16Z</dcterms:modified>
</cp:coreProperties>
</file>