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B03D71-FBCE-4E11-BDA2-F2279663C164}" v="6" dt="2021-08-12T19:41:31.4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t Case" userId="34c80e83-5b71-44fd-bec0-543470a57f33" providerId="ADAL" clId="{EFB03D71-FBCE-4E11-BDA2-F2279663C164}"/>
    <pc:docChg chg="undo custSel addSld delSld modSld sldOrd">
      <pc:chgData name="Janet Case" userId="34c80e83-5b71-44fd-bec0-543470a57f33" providerId="ADAL" clId="{EFB03D71-FBCE-4E11-BDA2-F2279663C164}" dt="2021-08-12T19:44:17.089" v="858" actId="20577"/>
      <pc:docMkLst>
        <pc:docMk/>
      </pc:docMkLst>
      <pc:sldChg chg="modSp mod">
        <pc:chgData name="Janet Case" userId="34c80e83-5b71-44fd-bec0-543470a57f33" providerId="ADAL" clId="{EFB03D71-FBCE-4E11-BDA2-F2279663C164}" dt="2021-08-12T19:40:02.541" v="761" actId="6549"/>
        <pc:sldMkLst>
          <pc:docMk/>
          <pc:sldMk cId="1119612796" sldId="256"/>
        </pc:sldMkLst>
        <pc:spChg chg="mod">
          <ac:chgData name="Janet Case" userId="34c80e83-5b71-44fd-bec0-543470a57f33" providerId="ADAL" clId="{EFB03D71-FBCE-4E11-BDA2-F2279663C164}" dt="2021-08-12T19:40:02.541" v="761" actId="6549"/>
          <ac:spMkLst>
            <pc:docMk/>
            <pc:sldMk cId="1119612796" sldId="256"/>
            <ac:spMk id="2" creationId="{2658A108-08A6-4533-AC7E-1838B9519E49}"/>
          </ac:spMkLst>
        </pc:spChg>
      </pc:sldChg>
      <pc:sldChg chg="addSp delSp modSp mod">
        <pc:chgData name="Janet Case" userId="34c80e83-5b71-44fd-bec0-543470a57f33" providerId="ADAL" clId="{EFB03D71-FBCE-4E11-BDA2-F2279663C164}" dt="2021-08-12T19:41:40.264" v="796" actId="1035"/>
        <pc:sldMkLst>
          <pc:docMk/>
          <pc:sldMk cId="1332798829" sldId="257"/>
        </pc:sldMkLst>
        <pc:spChg chg="del">
          <ac:chgData name="Janet Case" userId="34c80e83-5b71-44fd-bec0-543470a57f33" providerId="ADAL" clId="{EFB03D71-FBCE-4E11-BDA2-F2279663C164}" dt="2021-08-12T19:41:02.463" v="763" actId="478"/>
          <ac:spMkLst>
            <pc:docMk/>
            <pc:sldMk cId="1332798829" sldId="257"/>
            <ac:spMk id="3" creationId="{886F2498-973D-4FDA-A233-F3013936AE1E}"/>
          </ac:spMkLst>
        </pc:spChg>
        <pc:spChg chg="mod">
          <ac:chgData name="Janet Case" userId="34c80e83-5b71-44fd-bec0-543470a57f33" providerId="ADAL" clId="{EFB03D71-FBCE-4E11-BDA2-F2279663C164}" dt="2021-08-12T19:41:31.415" v="768" actId="164"/>
          <ac:spMkLst>
            <pc:docMk/>
            <pc:sldMk cId="1332798829" sldId="257"/>
            <ac:spMk id="6" creationId="{36F82176-9AD6-4F2B-B4FE-AF28C10BA461}"/>
          </ac:spMkLst>
        </pc:spChg>
        <pc:spChg chg="add del mod">
          <ac:chgData name="Janet Case" userId="34c80e83-5b71-44fd-bec0-543470a57f33" providerId="ADAL" clId="{EFB03D71-FBCE-4E11-BDA2-F2279663C164}" dt="2021-08-12T19:41:05.672" v="764" actId="478"/>
          <ac:spMkLst>
            <pc:docMk/>
            <pc:sldMk cId="1332798829" sldId="257"/>
            <ac:spMk id="7" creationId="{2B250E4D-A098-4FCB-B7FD-F69DC5B201CD}"/>
          </ac:spMkLst>
        </pc:spChg>
        <pc:grpChg chg="add mod">
          <ac:chgData name="Janet Case" userId="34c80e83-5b71-44fd-bec0-543470a57f33" providerId="ADAL" clId="{EFB03D71-FBCE-4E11-BDA2-F2279663C164}" dt="2021-08-12T19:41:40.264" v="796" actId="1035"/>
          <ac:grpSpMkLst>
            <pc:docMk/>
            <pc:sldMk cId="1332798829" sldId="257"/>
            <ac:grpSpMk id="8" creationId="{E9112D16-7CD5-433C-9357-F33DA0E2A716}"/>
          </ac:grpSpMkLst>
        </pc:grpChg>
        <pc:picChg chg="mod">
          <ac:chgData name="Janet Case" userId="34c80e83-5b71-44fd-bec0-543470a57f33" providerId="ADAL" clId="{EFB03D71-FBCE-4E11-BDA2-F2279663C164}" dt="2021-08-12T19:41:31.415" v="768" actId="164"/>
          <ac:picMkLst>
            <pc:docMk/>
            <pc:sldMk cId="1332798829" sldId="257"/>
            <ac:picMk id="5" creationId="{5C580A7D-4EE9-488A-90C0-75EC93964757}"/>
          </ac:picMkLst>
        </pc:picChg>
      </pc:sldChg>
      <pc:sldChg chg="modSp mod">
        <pc:chgData name="Janet Case" userId="34c80e83-5b71-44fd-bec0-543470a57f33" providerId="ADAL" clId="{EFB03D71-FBCE-4E11-BDA2-F2279663C164}" dt="2021-08-12T19:33:34.535" v="701" actId="1076"/>
        <pc:sldMkLst>
          <pc:docMk/>
          <pc:sldMk cId="1770308892" sldId="258"/>
        </pc:sldMkLst>
        <pc:spChg chg="mod">
          <ac:chgData name="Janet Case" userId="34c80e83-5b71-44fd-bec0-543470a57f33" providerId="ADAL" clId="{EFB03D71-FBCE-4E11-BDA2-F2279663C164}" dt="2021-08-12T19:33:34.535" v="701" actId="1076"/>
          <ac:spMkLst>
            <pc:docMk/>
            <pc:sldMk cId="1770308892" sldId="258"/>
            <ac:spMk id="6" creationId="{5883482E-7A2B-4A70-B770-6700C7D3DCB2}"/>
          </ac:spMkLst>
        </pc:spChg>
        <pc:picChg chg="mod">
          <ac:chgData name="Janet Case" userId="34c80e83-5b71-44fd-bec0-543470a57f33" providerId="ADAL" clId="{EFB03D71-FBCE-4E11-BDA2-F2279663C164}" dt="2021-08-12T19:33:34.535" v="701" actId="1076"/>
          <ac:picMkLst>
            <pc:docMk/>
            <pc:sldMk cId="1770308892" sldId="258"/>
            <ac:picMk id="5" creationId="{C40DCB70-5D1E-40E6-8BFA-2EA3C30FF3AA}"/>
          </ac:picMkLst>
        </pc:picChg>
      </pc:sldChg>
      <pc:sldChg chg="addSp delSp modSp mod">
        <pc:chgData name="Janet Case" userId="34c80e83-5b71-44fd-bec0-543470a57f33" providerId="ADAL" clId="{EFB03D71-FBCE-4E11-BDA2-F2279663C164}" dt="2021-08-12T19:38:36.736" v="753" actId="1076"/>
        <pc:sldMkLst>
          <pc:docMk/>
          <pc:sldMk cId="2248787321" sldId="259"/>
        </pc:sldMkLst>
        <pc:spChg chg="add mod">
          <ac:chgData name="Janet Case" userId="34c80e83-5b71-44fd-bec0-543470a57f33" providerId="ADAL" clId="{EFB03D71-FBCE-4E11-BDA2-F2279663C164}" dt="2021-08-12T19:37:30.666" v="752" actId="692"/>
          <ac:spMkLst>
            <pc:docMk/>
            <pc:sldMk cId="2248787321" sldId="259"/>
            <ac:spMk id="3" creationId="{33070BBD-DA8F-4CB6-9CE8-71E3BFF4EE13}"/>
          </ac:spMkLst>
        </pc:spChg>
        <pc:spChg chg="del mod">
          <ac:chgData name="Janet Case" userId="34c80e83-5b71-44fd-bec0-543470a57f33" providerId="ADAL" clId="{EFB03D71-FBCE-4E11-BDA2-F2279663C164}" dt="2021-08-12T19:36:39.651" v="743" actId="478"/>
          <ac:spMkLst>
            <pc:docMk/>
            <pc:sldMk cId="2248787321" sldId="259"/>
            <ac:spMk id="6" creationId="{181C8053-FC01-4BAF-BC97-93803207F39F}"/>
          </ac:spMkLst>
        </pc:spChg>
        <pc:picChg chg="mod">
          <ac:chgData name="Janet Case" userId="34c80e83-5b71-44fd-bec0-543470a57f33" providerId="ADAL" clId="{EFB03D71-FBCE-4E11-BDA2-F2279663C164}" dt="2021-08-12T19:38:36.736" v="753" actId="1076"/>
          <ac:picMkLst>
            <pc:docMk/>
            <pc:sldMk cId="2248787321" sldId="259"/>
            <ac:picMk id="5" creationId="{DD8031AB-CCBE-4834-ABF3-41845896ACB4}"/>
          </ac:picMkLst>
        </pc:picChg>
      </pc:sldChg>
      <pc:sldChg chg="addSp modSp mod">
        <pc:chgData name="Janet Case" userId="34c80e83-5b71-44fd-bec0-543470a57f33" providerId="ADAL" clId="{EFB03D71-FBCE-4E11-BDA2-F2279663C164}" dt="2021-08-12T19:42:30.434" v="827" actId="1076"/>
        <pc:sldMkLst>
          <pc:docMk/>
          <pc:sldMk cId="3932253451" sldId="260"/>
        </pc:sldMkLst>
        <pc:spChg chg="mod">
          <ac:chgData name="Janet Case" userId="34c80e83-5b71-44fd-bec0-543470a57f33" providerId="ADAL" clId="{EFB03D71-FBCE-4E11-BDA2-F2279663C164}" dt="2021-08-12T19:42:25.846" v="826" actId="20577"/>
          <ac:spMkLst>
            <pc:docMk/>
            <pc:sldMk cId="3932253451" sldId="260"/>
            <ac:spMk id="3" creationId="{C8266961-42FB-47C3-8996-03F299D4BCF0}"/>
          </ac:spMkLst>
        </pc:spChg>
        <pc:spChg chg="mod">
          <ac:chgData name="Janet Case" userId="34c80e83-5b71-44fd-bec0-543470a57f33" providerId="ADAL" clId="{EFB03D71-FBCE-4E11-BDA2-F2279663C164}" dt="2021-08-12T19:35:54.463" v="742" actId="164"/>
          <ac:spMkLst>
            <pc:docMk/>
            <pc:sldMk cId="3932253451" sldId="260"/>
            <ac:spMk id="6" creationId="{4D93DDF5-4B8F-41DE-A3DA-67FF0DE81C09}"/>
          </ac:spMkLst>
        </pc:spChg>
        <pc:grpChg chg="add mod">
          <ac:chgData name="Janet Case" userId="34c80e83-5b71-44fd-bec0-543470a57f33" providerId="ADAL" clId="{EFB03D71-FBCE-4E11-BDA2-F2279663C164}" dt="2021-08-12T19:42:30.434" v="827" actId="1076"/>
          <ac:grpSpMkLst>
            <pc:docMk/>
            <pc:sldMk cId="3932253451" sldId="260"/>
            <ac:grpSpMk id="4" creationId="{88632F6A-AB97-4B7A-AA8E-3FED55463C14}"/>
          </ac:grpSpMkLst>
        </pc:grpChg>
        <pc:picChg chg="mod">
          <ac:chgData name="Janet Case" userId="34c80e83-5b71-44fd-bec0-543470a57f33" providerId="ADAL" clId="{EFB03D71-FBCE-4E11-BDA2-F2279663C164}" dt="2021-08-12T19:35:54.463" v="742" actId="164"/>
          <ac:picMkLst>
            <pc:docMk/>
            <pc:sldMk cId="3932253451" sldId="260"/>
            <ac:picMk id="5" creationId="{0C171C47-4C10-477B-97D4-D9701AF224C4}"/>
          </ac:picMkLst>
        </pc:picChg>
      </pc:sldChg>
      <pc:sldChg chg="addSp delSp modSp mod ord">
        <pc:chgData name="Janet Case" userId="34c80e83-5b71-44fd-bec0-543470a57f33" providerId="ADAL" clId="{EFB03D71-FBCE-4E11-BDA2-F2279663C164}" dt="2021-08-12T19:44:17.089" v="858" actId="20577"/>
        <pc:sldMkLst>
          <pc:docMk/>
          <pc:sldMk cId="4052950529" sldId="262"/>
        </pc:sldMkLst>
        <pc:spChg chg="mod">
          <ac:chgData name="Janet Case" userId="34c80e83-5b71-44fd-bec0-543470a57f33" providerId="ADAL" clId="{EFB03D71-FBCE-4E11-BDA2-F2279663C164}" dt="2021-08-12T19:31:22.608" v="618" actId="20577"/>
          <ac:spMkLst>
            <pc:docMk/>
            <pc:sldMk cId="4052950529" sldId="262"/>
            <ac:spMk id="2" creationId="{A767F9F7-7F02-4DC5-8A49-7062974B342F}"/>
          </ac:spMkLst>
        </pc:spChg>
        <pc:spChg chg="del mod">
          <ac:chgData name="Janet Case" userId="34c80e83-5b71-44fd-bec0-543470a57f33" providerId="ADAL" clId="{EFB03D71-FBCE-4E11-BDA2-F2279663C164}" dt="2021-08-12T19:31:30.286" v="619" actId="478"/>
          <ac:spMkLst>
            <pc:docMk/>
            <pc:sldMk cId="4052950529" sldId="262"/>
            <ac:spMk id="3" creationId="{10EC05BD-811C-465E-BA1B-F7CF0253324D}"/>
          </ac:spMkLst>
        </pc:spChg>
        <pc:spChg chg="add mod">
          <ac:chgData name="Janet Case" userId="34c80e83-5b71-44fd-bec0-543470a57f33" providerId="ADAL" clId="{EFB03D71-FBCE-4E11-BDA2-F2279663C164}" dt="2021-08-12T19:22:59.900" v="257" actId="164"/>
          <ac:spMkLst>
            <pc:docMk/>
            <pc:sldMk cId="4052950529" sldId="262"/>
            <ac:spMk id="6" creationId="{AF548098-1904-4D54-A18B-F4B7E1A4200C}"/>
          </ac:spMkLst>
        </pc:spChg>
        <pc:spChg chg="add mod">
          <ac:chgData name="Janet Case" userId="34c80e83-5b71-44fd-bec0-543470a57f33" providerId="ADAL" clId="{EFB03D71-FBCE-4E11-BDA2-F2279663C164}" dt="2021-08-12T19:44:17.089" v="858" actId="20577"/>
          <ac:spMkLst>
            <pc:docMk/>
            <pc:sldMk cId="4052950529" sldId="262"/>
            <ac:spMk id="7" creationId="{8A74703D-71DF-4754-91CB-572B1B060163}"/>
          </ac:spMkLst>
        </pc:spChg>
        <pc:grpChg chg="add mod">
          <ac:chgData name="Janet Case" userId="34c80e83-5b71-44fd-bec0-543470a57f33" providerId="ADAL" clId="{EFB03D71-FBCE-4E11-BDA2-F2279663C164}" dt="2021-08-12T19:31:35.046" v="620" actId="1076"/>
          <ac:grpSpMkLst>
            <pc:docMk/>
            <pc:sldMk cId="4052950529" sldId="262"/>
            <ac:grpSpMk id="8" creationId="{35AB9627-056E-457D-AA8D-C8AF45D1510C}"/>
          </ac:grpSpMkLst>
        </pc:grpChg>
        <pc:picChg chg="add mod">
          <ac:chgData name="Janet Case" userId="34c80e83-5b71-44fd-bec0-543470a57f33" providerId="ADAL" clId="{EFB03D71-FBCE-4E11-BDA2-F2279663C164}" dt="2021-08-12T19:22:59.900" v="257" actId="164"/>
          <ac:picMkLst>
            <pc:docMk/>
            <pc:sldMk cId="4052950529" sldId="262"/>
            <ac:picMk id="5" creationId="{33471A3F-57AA-45EF-997B-CD2EAA7414D2}"/>
          </ac:picMkLst>
        </pc:picChg>
      </pc:sldChg>
      <pc:sldChg chg="delSp modSp new del mod">
        <pc:chgData name="Janet Case" userId="34c80e83-5b71-44fd-bec0-543470a57f33" providerId="ADAL" clId="{EFB03D71-FBCE-4E11-BDA2-F2279663C164}" dt="2021-08-12T19:32:53.633" v="700" actId="2696"/>
        <pc:sldMkLst>
          <pc:docMk/>
          <pc:sldMk cId="1099727730" sldId="263"/>
        </pc:sldMkLst>
        <pc:spChg chg="del">
          <ac:chgData name="Janet Case" userId="34c80e83-5b71-44fd-bec0-543470a57f33" providerId="ADAL" clId="{EFB03D71-FBCE-4E11-BDA2-F2279663C164}" dt="2021-08-12T19:22:05.847" v="184" actId="478"/>
          <ac:spMkLst>
            <pc:docMk/>
            <pc:sldMk cId="1099727730" sldId="263"/>
            <ac:spMk id="2" creationId="{51377A7A-B958-4F3B-A514-2FF04003600F}"/>
          </ac:spMkLst>
        </pc:spChg>
        <pc:spChg chg="mod">
          <ac:chgData name="Janet Case" userId="34c80e83-5b71-44fd-bec0-543470a57f33" providerId="ADAL" clId="{EFB03D71-FBCE-4E11-BDA2-F2279663C164}" dt="2021-08-12T19:22:36.311" v="254" actId="20577"/>
          <ac:spMkLst>
            <pc:docMk/>
            <pc:sldMk cId="1099727730" sldId="263"/>
            <ac:spMk id="3" creationId="{2937E8B9-5189-4D63-B796-6F514D761835}"/>
          </ac:spMkLst>
        </pc:spChg>
      </pc:sldChg>
      <pc:sldChg chg="new del">
        <pc:chgData name="Janet Case" userId="34c80e83-5b71-44fd-bec0-543470a57f33" providerId="ADAL" clId="{EFB03D71-FBCE-4E11-BDA2-F2279663C164}" dt="2021-08-12T19:20:05.057" v="142" actId="680"/>
        <pc:sldMkLst>
          <pc:docMk/>
          <pc:sldMk cId="2126408630" sldId="263"/>
        </pc:sldMkLst>
      </pc:sldChg>
      <pc:sldChg chg="addSp delSp modSp add mod">
        <pc:chgData name="Janet Case" userId="34c80e83-5b71-44fd-bec0-543470a57f33" providerId="ADAL" clId="{EFB03D71-FBCE-4E11-BDA2-F2279663C164}" dt="2021-08-12T19:43:51.731" v="851" actId="20577"/>
        <pc:sldMkLst>
          <pc:docMk/>
          <pc:sldMk cId="3600021883" sldId="264"/>
        </pc:sldMkLst>
        <pc:spChg chg="mod">
          <ac:chgData name="Janet Case" userId="34c80e83-5b71-44fd-bec0-543470a57f33" providerId="ADAL" clId="{EFB03D71-FBCE-4E11-BDA2-F2279663C164}" dt="2021-08-12T19:43:51.731" v="851" actId="20577"/>
          <ac:spMkLst>
            <pc:docMk/>
            <pc:sldMk cId="3600021883" sldId="264"/>
            <ac:spMk id="3" creationId="{10EC05BD-811C-465E-BA1B-F7CF0253324D}"/>
          </ac:spMkLst>
        </pc:spChg>
        <pc:spChg chg="del">
          <ac:chgData name="Janet Case" userId="34c80e83-5b71-44fd-bec0-543470a57f33" providerId="ADAL" clId="{EFB03D71-FBCE-4E11-BDA2-F2279663C164}" dt="2021-08-12T19:27:09.522" v="402" actId="478"/>
          <ac:spMkLst>
            <pc:docMk/>
            <pc:sldMk cId="3600021883" sldId="264"/>
            <ac:spMk id="7" creationId="{8A74703D-71DF-4754-91CB-572B1B060163}"/>
          </ac:spMkLst>
        </pc:spChg>
        <pc:spChg chg="add mod">
          <ac:chgData name="Janet Case" userId="34c80e83-5b71-44fd-bec0-543470a57f33" providerId="ADAL" clId="{EFB03D71-FBCE-4E11-BDA2-F2279663C164}" dt="2021-08-12T19:30:18.681" v="589" actId="164"/>
          <ac:spMkLst>
            <pc:docMk/>
            <pc:sldMk cId="3600021883" sldId="264"/>
            <ac:spMk id="10" creationId="{90A84713-25CE-4B17-92B9-C3FD9F571A0F}"/>
          </ac:spMkLst>
        </pc:spChg>
        <pc:grpChg chg="del">
          <ac:chgData name="Janet Case" userId="34c80e83-5b71-44fd-bec0-543470a57f33" providerId="ADAL" clId="{EFB03D71-FBCE-4E11-BDA2-F2279663C164}" dt="2021-08-12T19:27:03.705" v="401" actId="478"/>
          <ac:grpSpMkLst>
            <pc:docMk/>
            <pc:sldMk cId="3600021883" sldId="264"/>
            <ac:grpSpMk id="8" creationId="{35AB9627-056E-457D-AA8D-C8AF45D1510C}"/>
          </ac:grpSpMkLst>
        </pc:grpChg>
        <pc:grpChg chg="add mod">
          <ac:chgData name="Janet Case" userId="34c80e83-5b71-44fd-bec0-543470a57f33" providerId="ADAL" clId="{EFB03D71-FBCE-4E11-BDA2-F2279663C164}" dt="2021-08-12T19:30:23.872" v="608" actId="1038"/>
          <ac:grpSpMkLst>
            <pc:docMk/>
            <pc:sldMk cId="3600021883" sldId="264"/>
            <ac:grpSpMk id="11" creationId="{0B4F4A29-2281-47CA-ABCE-33B8436E1761}"/>
          </ac:grpSpMkLst>
        </pc:grpChg>
        <pc:picChg chg="add mod">
          <ac:chgData name="Janet Case" userId="34c80e83-5b71-44fd-bec0-543470a57f33" providerId="ADAL" clId="{EFB03D71-FBCE-4E11-BDA2-F2279663C164}" dt="2021-08-12T19:30:18.681" v="589" actId="164"/>
          <ac:picMkLst>
            <pc:docMk/>
            <pc:sldMk cId="3600021883" sldId="264"/>
            <ac:picMk id="9" creationId="{E819B209-8247-49CE-A221-2572AE94E082}"/>
          </ac:picMkLst>
        </pc:picChg>
      </pc:sldChg>
    </pc:docChg>
  </pc:docChgLst>
  <pc:docChgLst>
    <pc:chgData name="Janet L. Case" userId="34c80e83-5b71-44fd-bec0-543470a57f33" providerId="ADAL" clId="{EFB03D71-FBCE-4E11-BDA2-F2279663C164}"/>
    <pc:docChg chg="undo custSel addSld delSld modSld">
      <pc:chgData name="Janet L. Case" userId="34c80e83-5b71-44fd-bec0-543470a57f33" providerId="ADAL" clId="{EFB03D71-FBCE-4E11-BDA2-F2279663C164}" dt="2021-08-12T13:36:02.283" v="495" actId="20577"/>
      <pc:docMkLst>
        <pc:docMk/>
      </pc:docMkLst>
      <pc:sldChg chg="delSp modSp mod">
        <pc:chgData name="Janet L. Case" userId="34c80e83-5b71-44fd-bec0-543470a57f33" providerId="ADAL" clId="{EFB03D71-FBCE-4E11-BDA2-F2279663C164}" dt="2021-08-12T13:28:23.546" v="1"/>
        <pc:sldMkLst>
          <pc:docMk/>
          <pc:sldMk cId="1119612796" sldId="256"/>
        </pc:sldMkLst>
        <pc:spChg chg="mod">
          <ac:chgData name="Janet L. Case" userId="34c80e83-5b71-44fd-bec0-543470a57f33" providerId="ADAL" clId="{EFB03D71-FBCE-4E11-BDA2-F2279663C164}" dt="2021-08-12T13:28:23.546" v="1"/>
          <ac:spMkLst>
            <pc:docMk/>
            <pc:sldMk cId="1119612796" sldId="256"/>
            <ac:spMk id="2" creationId="{2658A108-08A6-4533-AC7E-1838B9519E49}"/>
          </ac:spMkLst>
        </pc:spChg>
        <pc:spChg chg="del">
          <ac:chgData name="Janet L. Case" userId="34c80e83-5b71-44fd-bec0-543470a57f33" providerId="ADAL" clId="{EFB03D71-FBCE-4E11-BDA2-F2279663C164}" dt="2021-08-12T13:28:09.246" v="0" actId="478"/>
          <ac:spMkLst>
            <pc:docMk/>
            <pc:sldMk cId="1119612796" sldId="256"/>
            <ac:spMk id="3" creationId="{00FEB9B2-082D-466F-9AA4-BD7194C88162}"/>
          </ac:spMkLst>
        </pc:spChg>
      </pc:sldChg>
      <pc:sldChg chg="modSp">
        <pc:chgData name="Janet L. Case" userId="34c80e83-5b71-44fd-bec0-543470a57f33" providerId="ADAL" clId="{EFB03D71-FBCE-4E11-BDA2-F2279663C164}" dt="2021-08-12T13:28:23.546" v="1"/>
        <pc:sldMkLst>
          <pc:docMk/>
          <pc:sldMk cId="1332798829" sldId="257"/>
        </pc:sldMkLst>
        <pc:spChg chg="mod">
          <ac:chgData name="Janet L. Case" userId="34c80e83-5b71-44fd-bec0-543470a57f33" providerId="ADAL" clId="{EFB03D71-FBCE-4E11-BDA2-F2279663C164}" dt="2021-08-12T13:28:23.546" v="1"/>
          <ac:spMkLst>
            <pc:docMk/>
            <pc:sldMk cId="1332798829" sldId="257"/>
            <ac:spMk id="2" creationId="{05ABC0E5-DF7E-4DFB-8ED5-594C3016B450}"/>
          </ac:spMkLst>
        </pc:spChg>
        <pc:spChg chg="mod">
          <ac:chgData name="Janet L. Case" userId="34c80e83-5b71-44fd-bec0-543470a57f33" providerId="ADAL" clId="{EFB03D71-FBCE-4E11-BDA2-F2279663C164}" dt="2021-08-12T13:28:23.546" v="1"/>
          <ac:spMkLst>
            <pc:docMk/>
            <pc:sldMk cId="1332798829" sldId="257"/>
            <ac:spMk id="3" creationId="{886F2498-973D-4FDA-A233-F3013936AE1E}"/>
          </ac:spMkLst>
        </pc:spChg>
      </pc:sldChg>
      <pc:sldChg chg="modSp mod">
        <pc:chgData name="Janet L. Case" userId="34c80e83-5b71-44fd-bec0-543470a57f33" providerId="ADAL" clId="{EFB03D71-FBCE-4E11-BDA2-F2279663C164}" dt="2021-08-12T13:29:19.122" v="39" actId="1035"/>
        <pc:sldMkLst>
          <pc:docMk/>
          <pc:sldMk cId="1770308892" sldId="258"/>
        </pc:sldMkLst>
        <pc:spChg chg="mod">
          <ac:chgData name="Janet L. Case" userId="34c80e83-5b71-44fd-bec0-543470a57f33" providerId="ADAL" clId="{EFB03D71-FBCE-4E11-BDA2-F2279663C164}" dt="2021-08-12T13:28:23.546" v="1"/>
          <ac:spMkLst>
            <pc:docMk/>
            <pc:sldMk cId="1770308892" sldId="258"/>
            <ac:spMk id="2" creationId="{C816DA4C-6DE0-4F03-809A-E7D27605417A}"/>
          </ac:spMkLst>
        </pc:spChg>
        <pc:spChg chg="mod">
          <ac:chgData name="Janet L. Case" userId="34c80e83-5b71-44fd-bec0-543470a57f33" providerId="ADAL" clId="{EFB03D71-FBCE-4E11-BDA2-F2279663C164}" dt="2021-08-12T13:29:19.122" v="39" actId="1035"/>
          <ac:spMkLst>
            <pc:docMk/>
            <pc:sldMk cId="1770308892" sldId="258"/>
            <ac:spMk id="6" creationId="{5883482E-7A2B-4A70-B770-6700C7D3DCB2}"/>
          </ac:spMkLst>
        </pc:spChg>
        <pc:picChg chg="mod">
          <ac:chgData name="Janet L. Case" userId="34c80e83-5b71-44fd-bec0-543470a57f33" providerId="ADAL" clId="{EFB03D71-FBCE-4E11-BDA2-F2279663C164}" dt="2021-08-12T13:28:23.546" v="1"/>
          <ac:picMkLst>
            <pc:docMk/>
            <pc:sldMk cId="1770308892" sldId="258"/>
            <ac:picMk id="5" creationId="{C40DCB70-5D1E-40E6-8BFA-2EA3C30FF3AA}"/>
          </ac:picMkLst>
        </pc:picChg>
      </pc:sldChg>
      <pc:sldChg chg="modSp mod">
        <pc:chgData name="Janet L. Case" userId="34c80e83-5b71-44fd-bec0-543470a57f33" providerId="ADAL" clId="{EFB03D71-FBCE-4E11-BDA2-F2279663C164}" dt="2021-08-12T13:29:39.143" v="70" actId="14100"/>
        <pc:sldMkLst>
          <pc:docMk/>
          <pc:sldMk cId="2248787321" sldId="259"/>
        </pc:sldMkLst>
        <pc:spChg chg="mod">
          <ac:chgData name="Janet L. Case" userId="34c80e83-5b71-44fd-bec0-543470a57f33" providerId="ADAL" clId="{EFB03D71-FBCE-4E11-BDA2-F2279663C164}" dt="2021-08-12T13:28:23.546" v="1"/>
          <ac:spMkLst>
            <pc:docMk/>
            <pc:sldMk cId="2248787321" sldId="259"/>
            <ac:spMk id="2" creationId="{CADAC90F-D590-4E08-9966-10973A78F0A0}"/>
          </ac:spMkLst>
        </pc:spChg>
        <pc:spChg chg="mod">
          <ac:chgData name="Janet L. Case" userId="34c80e83-5b71-44fd-bec0-543470a57f33" providerId="ADAL" clId="{EFB03D71-FBCE-4E11-BDA2-F2279663C164}" dt="2021-08-12T13:29:39.143" v="70" actId="14100"/>
          <ac:spMkLst>
            <pc:docMk/>
            <pc:sldMk cId="2248787321" sldId="259"/>
            <ac:spMk id="6" creationId="{181C8053-FC01-4BAF-BC97-93803207F39F}"/>
          </ac:spMkLst>
        </pc:spChg>
        <pc:picChg chg="mod">
          <ac:chgData name="Janet L. Case" userId="34c80e83-5b71-44fd-bec0-543470a57f33" providerId="ADAL" clId="{EFB03D71-FBCE-4E11-BDA2-F2279663C164}" dt="2021-08-12T13:28:23.546" v="1"/>
          <ac:picMkLst>
            <pc:docMk/>
            <pc:sldMk cId="2248787321" sldId="259"/>
            <ac:picMk id="5" creationId="{DD8031AB-CCBE-4834-ABF3-41845896ACB4}"/>
          </ac:picMkLst>
        </pc:picChg>
      </pc:sldChg>
      <pc:sldChg chg="modSp">
        <pc:chgData name="Janet L. Case" userId="34c80e83-5b71-44fd-bec0-543470a57f33" providerId="ADAL" clId="{EFB03D71-FBCE-4E11-BDA2-F2279663C164}" dt="2021-08-12T13:28:23.546" v="1"/>
        <pc:sldMkLst>
          <pc:docMk/>
          <pc:sldMk cId="3932253451" sldId="260"/>
        </pc:sldMkLst>
        <pc:spChg chg="mod">
          <ac:chgData name="Janet L. Case" userId="34c80e83-5b71-44fd-bec0-543470a57f33" providerId="ADAL" clId="{EFB03D71-FBCE-4E11-BDA2-F2279663C164}" dt="2021-08-12T13:28:23.546" v="1"/>
          <ac:spMkLst>
            <pc:docMk/>
            <pc:sldMk cId="3932253451" sldId="260"/>
            <ac:spMk id="2" creationId="{483F7731-BD14-4BBB-9F5C-763888388EFB}"/>
          </ac:spMkLst>
        </pc:spChg>
        <pc:spChg chg="mod">
          <ac:chgData name="Janet L. Case" userId="34c80e83-5b71-44fd-bec0-543470a57f33" providerId="ADAL" clId="{EFB03D71-FBCE-4E11-BDA2-F2279663C164}" dt="2021-08-12T13:28:23.546" v="1"/>
          <ac:spMkLst>
            <pc:docMk/>
            <pc:sldMk cId="3932253451" sldId="260"/>
            <ac:spMk id="3" creationId="{C8266961-42FB-47C3-8996-03F299D4BCF0}"/>
          </ac:spMkLst>
        </pc:spChg>
      </pc:sldChg>
      <pc:sldChg chg="modSp new mod">
        <pc:chgData name="Janet L. Case" userId="34c80e83-5b71-44fd-bec0-543470a57f33" providerId="ADAL" clId="{EFB03D71-FBCE-4E11-BDA2-F2279663C164}" dt="2021-08-12T13:32:20.700" v="243" actId="6549"/>
        <pc:sldMkLst>
          <pc:docMk/>
          <pc:sldMk cId="1739316295" sldId="261"/>
        </pc:sldMkLst>
        <pc:spChg chg="mod">
          <ac:chgData name="Janet L. Case" userId="34c80e83-5b71-44fd-bec0-543470a57f33" providerId="ADAL" clId="{EFB03D71-FBCE-4E11-BDA2-F2279663C164}" dt="2021-08-12T13:30:11.979" v="98" actId="20577"/>
          <ac:spMkLst>
            <pc:docMk/>
            <pc:sldMk cId="1739316295" sldId="261"/>
            <ac:spMk id="2" creationId="{CA8A68E6-8B97-4D44-95D5-003D9E476BBE}"/>
          </ac:spMkLst>
        </pc:spChg>
        <pc:spChg chg="mod">
          <ac:chgData name="Janet L. Case" userId="34c80e83-5b71-44fd-bec0-543470a57f33" providerId="ADAL" clId="{EFB03D71-FBCE-4E11-BDA2-F2279663C164}" dt="2021-08-12T13:32:20.700" v="243" actId="6549"/>
          <ac:spMkLst>
            <pc:docMk/>
            <pc:sldMk cId="1739316295" sldId="261"/>
            <ac:spMk id="3" creationId="{2DC3E5BA-57B8-49C5-9532-E93AF745C503}"/>
          </ac:spMkLst>
        </pc:spChg>
      </pc:sldChg>
      <pc:sldChg chg="new del">
        <pc:chgData name="Janet L. Case" userId="34c80e83-5b71-44fd-bec0-543470a57f33" providerId="ADAL" clId="{EFB03D71-FBCE-4E11-BDA2-F2279663C164}" dt="2021-08-12T13:32:55.802" v="245" actId="680"/>
        <pc:sldMkLst>
          <pc:docMk/>
          <pc:sldMk cId="2258748453" sldId="262"/>
        </pc:sldMkLst>
      </pc:sldChg>
      <pc:sldChg chg="addSp modSp new mod">
        <pc:chgData name="Janet L. Case" userId="34c80e83-5b71-44fd-bec0-543470a57f33" providerId="ADAL" clId="{EFB03D71-FBCE-4E11-BDA2-F2279663C164}" dt="2021-08-12T13:36:02.283" v="495" actId="20577"/>
        <pc:sldMkLst>
          <pc:docMk/>
          <pc:sldMk cId="4052950529" sldId="262"/>
        </pc:sldMkLst>
        <pc:spChg chg="mod">
          <ac:chgData name="Janet L. Case" userId="34c80e83-5b71-44fd-bec0-543470a57f33" providerId="ADAL" clId="{EFB03D71-FBCE-4E11-BDA2-F2279663C164}" dt="2021-08-12T13:33:12.564" v="278" actId="20577"/>
          <ac:spMkLst>
            <pc:docMk/>
            <pc:sldMk cId="4052950529" sldId="262"/>
            <ac:spMk id="2" creationId="{A767F9F7-7F02-4DC5-8A49-7062974B342F}"/>
          </ac:spMkLst>
        </pc:spChg>
        <pc:spChg chg="add mod">
          <ac:chgData name="Janet L. Case" userId="34c80e83-5b71-44fd-bec0-543470a57f33" providerId="ADAL" clId="{EFB03D71-FBCE-4E11-BDA2-F2279663C164}" dt="2021-08-12T13:36:02.283" v="495" actId="20577"/>
          <ac:spMkLst>
            <pc:docMk/>
            <pc:sldMk cId="4052950529" sldId="262"/>
            <ac:spMk id="3" creationId="{10EC05BD-811C-465E-BA1B-F7CF0253324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41876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F307A4-ED7F-4DE2-94B5-B0A09BF90063}"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40309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3181496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147818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973785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2037644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1156415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1359652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20392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284436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F307A4-ED7F-4DE2-94B5-B0A09BF90063}"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95405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F307A4-ED7F-4DE2-94B5-B0A09BF90063}"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2400498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F307A4-ED7F-4DE2-94B5-B0A09BF90063}" type="datetimeFigureOut">
              <a:rPr lang="en-US" smtClean="0"/>
              <a:t>8/12/2021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3079446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F307A4-ED7F-4DE2-94B5-B0A09BF90063}" type="datetimeFigureOut">
              <a:rPr lang="en-US" smtClean="0"/>
              <a:t>8/12/2021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12282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F307A4-ED7F-4DE2-94B5-B0A09BF90063}" type="datetimeFigureOut">
              <a:rPr lang="en-US" smtClean="0"/>
              <a:t>8/12/2021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3165560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F307A4-ED7F-4DE2-94B5-B0A09BF90063}"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421840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F307A4-ED7F-4DE2-94B5-B0A09BF90063}"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9EE4A-D317-490B-8A49-C33790EF8AA9}" type="slidenum">
              <a:rPr lang="en-US" smtClean="0"/>
              <a:t>‹#›</a:t>
            </a:fld>
            <a:endParaRPr lang="en-US"/>
          </a:p>
        </p:txBody>
      </p:sp>
    </p:spTree>
    <p:extLst>
      <p:ext uri="{BB962C8B-B14F-4D97-AF65-F5344CB8AC3E}">
        <p14:creationId xmlns:p14="http://schemas.microsoft.com/office/powerpoint/2010/main" val="150034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4F307A4-ED7F-4DE2-94B5-B0A09BF90063}" type="datetimeFigureOut">
              <a:rPr lang="en-US" smtClean="0"/>
              <a:t>8/12/2021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A09EE4A-D317-490B-8A49-C33790EF8AA9}" type="slidenum">
              <a:rPr lang="en-US" smtClean="0"/>
              <a:t>‹#›</a:t>
            </a:fld>
            <a:endParaRPr lang="en-US"/>
          </a:p>
        </p:txBody>
      </p:sp>
    </p:spTree>
    <p:extLst>
      <p:ext uri="{BB962C8B-B14F-4D97-AF65-F5344CB8AC3E}">
        <p14:creationId xmlns:p14="http://schemas.microsoft.com/office/powerpoint/2010/main" val="8228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A108-08A6-4533-AC7E-1838B9519E49}"/>
              </a:ext>
            </a:extLst>
          </p:cNvPr>
          <p:cNvSpPr>
            <a:spLocks noGrp="1"/>
          </p:cNvSpPr>
          <p:nvPr>
            <p:ph type="ctrTitle"/>
          </p:nvPr>
        </p:nvSpPr>
        <p:spPr>
          <a:xfrm>
            <a:off x="2015412" y="1380068"/>
            <a:ext cx="9487611" cy="2616199"/>
          </a:xfrm>
        </p:spPr>
        <p:txBody>
          <a:bodyPr/>
          <a:lstStyle/>
          <a:p>
            <a:pPr algn="ctr"/>
            <a:r>
              <a:rPr lang="en-US" dirty="0"/>
              <a:t>Adding Files to a Teams Folder</a:t>
            </a:r>
          </a:p>
        </p:txBody>
      </p:sp>
    </p:spTree>
    <p:extLst>
      <p:ext uri="{BB962C8B-B14F-4D97-AF65-F5344CB8AC3E}">
        <p14:creationId xmlns:p14="http://schemas.microsoft.com/office/powerpoint/2010/main" val="111961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BC0E5-DF7E-4DFB-8ED5-594C3016B450}"/>
              </a:ext>
            </a:extLst>
          </p:cNvPr>
          <p:cNvSpPr>
            <a:spLocks noGrp="1"/>
          </p:cNvSpPr>
          <p:nvPr>
            <p:ph type="title"/>
          </p:nvPr>
        </p:nvSpPr>
        <p:spPr/>
        <p:txBody>
          <a:bodyPr/>
          <a:lstStyle/>
          <a:p>
            <a:r>
              <a:rPr lang="en-US" dirty="0"/>
              <a:t>First go to the Teams </a:t>
            </a:r>
          </a:p>
        </p:txBody>
      </p:sp>
      <p:grpSp>
        <p:nvGrpSpPr>
          <p:cNvPr id="8" name="Group 7">
            <a:extLst>
              <a:ext uri="{FF2B5EF4-FFF2-40B4-BE49-F238E27FC236}">
                <a16:creationId xmlns:a16="http://schemas.microsoft.com/office/drawing/2014/main" id="{E9112D16-7CD5-433C-9357-F33DA0E2A716}"/>
              </a:ext>
            </a:extLst>
          </p:cNvPr>
          <p:cNvGrpSpPr/>
          <p:nvPr/>
        </p:nvGrpSpPr>
        <p:grpSpPr>
          <a:xfrm>
            <a:off x="4496915" y="2383260"/>
            <a:ext cx="4267796" cy="3667637"/>
            <a:chOff x="4879470" y="2504563"/>
            <a:chExt cx="4267796" cy="3667637"/>
          </a:xfrm>
        </p:grpSpPr>
        <p:pic>
          <p:nvPicPr>
            <p:cNvPr id="5" name="Picture 4" descr="Graphical user interface, text, application&#10;&#10;Description automatically generated">
              <a:extLst>
                <a:ext uri="{FF2B5EF4-FFF2-40B4-BE49-F238E27FC236}">
                  <a16:creationId xmlns:a16="http://schemas.microsoft.com/office/drawing/2014/main" id="{5C580A7D-4EE9-488A-90C0-75EC93964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9470" y="2504563"/>
              <a:ext cx="4267796" cy="3667637"/>
            </a:xfrm>
            <a:prstGeom prst="rect">
              <a:avLst/>
            </a:prstGeom>
          </p:spPr>
        </p:pic>
        <p:sp>
          <p:nvSpPr>
            <p:cNvPr id="6" name="Oval 5">
              <a:extLst>
                <a:ext uri="{FF2B5EF4-FFF2-40B4-BE49-F238E27FC236}">
                  <a16:creationId xmlns:a16="http://schemas.microsoft.com/office/drawing/2014/main" id="{36F82176-9AD6-4F2B-B4FE-AF28C10BA461}"/>
                </a:ext>
              </a:extLst>
            </p:cNvPr>
            <p:cNvSpPr/>
            <p:nvPr/>
          </p:nvSpPr>
          <p:spPr>
            <a:xfrm>
              <a:off x="4879470" y="5150497"/>
              <a:ext cx="565536" cy="61582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32798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6DA4C-6DE0-4F03-809A-E7D27605417A}"/>
              </a:ext>
            </a:extLst>
          </p:cNvPr>
          <p:cNvSpPr>
            <a:spLocks noGrp="1"/>
          </p:cNvSpPr>
          <p:nvPr>
            <p:ph type="title"/>
          </p:nvPr>
        </p:nvSpPr>
        <p:spPr/>
        <p:txBody>
          <a:bodyPr/>
          <a:lstStyle/>
          <a:p>
            <a:r>
              <a:rPr lang="en-US" dirty="0"/>
              <a:t>If you are a member of more than one Teams at the top you can pick All Teams</a:t>
            </a:r>
          </a:p>
        </p:txBody>
      </p:sp>
      <p:pic>
        <p:nvPicPr>
          <p:cNvPr id="5" name="Content Placeholder 4" descr="Graphical user interface, application, website&#10;&#10;Description automatically generated">
            <a:extLst>
              <a:ext uri="{FF2B5EF4-FFF2-40B4-BE49-F238E27FC236}">
                <a16:creationId xmlns:a16="http://schemas.microsoft.com/office/drawing/2014/main" id="{C40DCB70-5D1E-40E6-8BFA-2EA3C30FF3A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96109" y="2592355"/>
            <a:ext cx="3909927" cy="3124200"/>
          </a:xfrm>
        </p:spPr>
      </p:pic>
      <p:sp>
        <p:nvSpPr>
          <p:cNvPr id="6" name="Oval 5">
            <a:extLst>
              <a:ext uri="{FF2B5EF4-FFF2-40B4-BE49-F238E27FC236}">
                <a16:creationId xmlns:a16="http://schemas.microsoft.com/office/drawing/2014/main" id="{5883482E-7A2B-4A70-B770-6700C7D3DCB2}"/>
              </a:ext>
            </a:extLst>
          </p:cNvPr>
          <p:cNvSpPr/>
          <p:nvPr/>
        </p:nvSpPr>
        <p:spPr>
          <a:xfrm>
            <a:off x="4934581" y="2672634"/>
            <a:ext cx="1231641" cy="482093"/>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0308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C90F-D590-4E08-9966-10973A78F0A0}"/>
              </a:ext>
            </a:extLst>
          </p:cNvPr>
          <p:cNvSpPr>
            <a:spLocks noGrp="1"/>
          </p:cNvSpPr>
          <p:nvPr>
            <p:ph type="title"/>
          </p:nvPr>
        </p:nvSpPr>
        <p:spPr/>
        <p:txBody>
          <a:bodyPr/>
          <a:lstStyle/>
          <a:p>
            <a:r>
              <a:rPr lang="en-US" dirty="0"/>
              <a:t>Pick the correct Team you are needing.</a:t>
            </a:r>
          </a:p>
        </p:txBody>
      </p:sp>
      <p:pic>
        <p:nvPicPr>
          <p:cNvPr id="5" name="Content Placeholder 4" descr="Graphical user interface, application, Word&#10;&#10;Description automatically generated">
            <a:extLst>
              <a:ext uri="{FF2B5EF4-FFF2-40B4-BE49-F238E27FC236}">
                <a16:creationId xmlns:a16="http://schemas.microsoft.com/office/drawing/2014/main" id="{DD8031AB-CCBE-4834-ABF3-41845896ACB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7802" y="2989889"/>
            <a:ext cx="10018712" cy="2382498"/>
          </a:xfrm>
        </p:spPr>
      </p:pic>
      <p:sp>
        <p:nvSpPr>
          <p:cNvPr id="3" name="Oval 2">
            <a:extLst>
              <a:ext uri="{FF2B5EF4-FFF2-40B4-BE49-F238E27FC236}">
                <a16:creationId xmlns:a16="http://schemas.microsoft.com/office/drawing/2014/main" id="{33070BBD-DA8F-4CB6-9CE8-71E3BFF4EE13}"/>
              </a:ext>
            </a:extLst>
          </p:cNvPr>
          <p:cNvSpPr/>
          <p:nvPr/>
        </p:nvSpPr>
        <p:spPr>
          <a:xfrm>
            <a:off x="5719011" y="3826042"/>
            <a:ext cx="1636294" cy="1171074"/>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248787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F7731-BD14-4BBB-9F5C-763888388EFB}"/>
              </a:ext>
            </a:extLst>
          </p:cNvPr>
          <p:cNvSpPr>
            <a:spLocks noGrp="1"/>
          </p:cNvSpPr>
          <p:nvPr>
            <p:ph type="title"/>
          </p:nvPr>
        </p:nvSpPr>
        <p:spPr/>
        <p:txBody>
          <a:bodyPr/>
          <a:lstStyle/>
          <a:p>
            <a:r>
              <a:rPr lang="en-US" dirty="0"/>
              <a:t>This should get you to the correct location to submit your monthly reports. </a:t>
            </a:r>
          </a:p>
        </p:txBody>
      </p:sp>
      <p:sp>
        <p:nvSpPr>
          <p:cNvPr id="3" name="Content Placeholder 2">
            <a:extLst>
              <a:ext uri="{FF2B5EF4-FFF2-40B4-BE49-F238E27FC236}">
                <a16:creationId xmlns:a16="http://schemas.microsoft.com/office/drawing/2014/main" id="{C8266961-42FB-47C3-8996-03F299D4BCF0}"/>
              </a:ext>
            </a:extLst>
          </p:cNvPr>
          <p:cNvSpPr>
            <a:spLocks noGrp="1"/>
          </p:cNvSpPr>
          <p:nvPr>
            <p:ph idx="1"/>
          </p:nvPr>
        </p:nvSpPr>
        <p:spPr>
          <a:xfrm>
            <a:off x="1484310" y="2438399"/>
            <a:ext cx="10018713" cy="2382416"/>
          </a:xfrm>
        </p:spPr>
        <p:txBody>
          <a:bodyPr/>
          <a:lstStyle/>
          <a:p>
            <a:r>
              <a:rPr lang="en-US" dirty="0"/>
              <a:t>Click on Files</a:t>
            </a:r>
          </a:p>
          <a:p>
            <a:r>
              <a:rPr lang="en-US" dirty="0"/>
              <a:t>Then appropriate file folder</a:t>
            </a:r>
          </a:p>
          <a:p>
            <a:r>
              <a:rPr lang="en-US" dirty="0"/>
              <a:t>Then you can upload – file and choose the proper file or just drag and drop into the folder.</a:t>
            </a:r>
          </a:p>
        </p:txBody>
      </p:sp>
      <p:grpSp>
        <p:nvGrpSpPr>
          <p:cNvPr id="4" name="Group 3">
            <a:extLst>
              <a:ext uri="{FF2B5EF4-FFF2-40B4-BE49-F238E27FC236}">
                <a16:creationId xmlns:a16="http://schemas.microsoft.com/office/drawing/2014/main" id="{88632F6A-AB97-4B7A-AA8E-3FED55463C14}"/>
              </a:ext>
            </a:extLst>
          </p:cNvPr>
          <p:cNvGrpSpPr/>
          <p:nvPr/>
        </p:nvGrpSpPr>
        <p:grpSpPr>
          <a:xfrm>
            <a:off x="2676047" y="4714568"/>
            <a:ext cx="6839905" cy="1562318"/>
            <a:chOff x="1807386" y="4121054"/>
            <a:chExt cx="6839905" cy="1562318"/>
          </a:xfrm>
        </p:grpSpPr>
        <p:pic>
          <p:nvPicPr>
            <p:cNvPr id="5" name="Picture 4" descr="Graphical user interface, application&#10;&#10;Description automatically generated">
              <a:extLst>
                <a:ext uri="{FF2B5EF4-FFF2-40B4-BE49-F238E27FC236}">
                  <a16:creationId xmlns:a16="http://schemas.microsoft.com/office/drawing/2014/main" id="{0C171C47-4C10-477B-97D4-D9701AF224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7386" y="4121054"/>
              <a:ext cx="6839905" cy="1562318"/>
            </a:xfrm>
            <a:prstGeom prst="rect">
              <a:avLst/>
            </a:prstGeom>
          </p:spPr>
        </p:pic>
        <p:sp>
          <p:nvSpPr>
            <p:cNvPr id="6" name="Oval 5">
              <a:extLst>
                <a:ext uri="{FF2B5EF4-FFF2-40B4-BE49-F238E27FC236}">
                  <a16:creationId xmlns:a16="http://schemas.microsoft.com/office/drawing/2014/main" id="{4D93DDF5-4B8F-41DE-A3DA-67FF0DE81C09}"/>
                </a:ext>
              </a:extLst>
            </p:cNvPr>
            <p:cNvSpPr/>
            <p:nvPr/>
          </p:nvSpPr>
          <p:spPr>
            <a:xfrm>
              <a:off x="2830631" y="4495742"/>
              <a:ext cx="835378" cy="598312"/>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3225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A68E6-8B97-4D44-95D5-003D9E476BBE}"/>
              </a:ext>
            </a:extLst>
          </p:cNvPr>
          <p:cNvSpPr>
            <a:spLocks noGrp="1"/>
          </p:cNvSpPr>
          <p:nvPr>
            <p:ph type="title"/>
          </p:nvPr>
        </p:nvSpPr>
        <p:spPr/>
        <p:txBody>
          <a:bodyPr/>
          <a:lstStyle/>
          <a:p>
            <a:r>
              <a:rPr lang="en-US" dirty="0"/>
              <a:t>Naming your Monthly report	</a:t>
            </a:r>
          </a:p>
        </p:txBody>
      </p:sp>
      <p:sp>
        <p:nvSpPr>
          <p:cNvPr id="3" name="Content Placeholder 2">
            <a:extLst>
              <a:ext uri="{FF2B5EF4-FFF2-40B4-BE49-F238E27FC236}">
                <a16:creationId xmlns:a16="http://schemas.microsoft.com/office/drawing/2014/main" id="{2DC3E5BA-57B8-49C5-9532-E93AF745C503}"/>
              </a:ext>
            </a:extLst>
          </p:cNvPr>
          <p:cNvSpPr>
            <a:spLocks noGrp="1"/>
          </p:cNvSpPr>
          <p:nvPr>
            <p:ph idx="1"/>
          </p:nvPr>
        </p:nvSpPr>
        <p:spPr/>
        <p:txBody>
          <a:bodyPr/>
          <a:lstStyle/>
          <a:p>
            <a:r>
              <a:rPr lang="en-US" dirty="0"/>
              <a:t>Please use the below format to name your monthly report</a:t>
            </a:r>
          </a:p>
          <a:p>
            <a:r>
              <a:rPr lang="en-US" dirty="0"/>
              <a:t>YR-MO MR Last name, First Name</a:t>
            </a:r>
          </a:p>
          <a:p>
            <a:r>
              <a:rPr lang="en-US" dirty="0"/>
              <a:t>2021-06 MR Smith, John</a:t>
            </a:r>
          </a:p>
        </p:txBody>
      </p:sp>
    </p:spTree>
    <p:extLst>
      <p:ext uri="{BB962C8B-B14F-4D97-AF65-F5344CB8AC3E}">
        <p14:creationId xmlns:p14="http://schemas.microsoft.com/office/powerpoint/2010/main" val="1739316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7F9F7-7F02-4DC5-8A49-7062974B342F}"/>
              </a:ext>
            </a:extLst>
          </p:cNvPr>
          <p:cNvSpPr>
            <a:spLocks noGrp="1"/>
          </p:cNvSpPr>
          <p:nvPr>
            <p:ph type="title"/>
          </p:nvPr>
        </p:nvSpPr>
        <p:spPr/>
        <p:txBody>
          <a:bodyPr/>
          <a:lstStyle/>
          <a:p>
            <a:r>
              <a:rPr lang="en-US" dirty="0"/>
              <a:t>Sync Your Teams to your Computer</a:t>
            </a:r>
          </a:p>
        </p:txBody>
      </p:sp>
      <p:sp>
        <p:nvSpPr>
          <p:cNvPr id="3" name="TextBox 2">
            <a:extLst>
              <a:ext uri="{FF2B5EF4-FFF2-40B4-BE49-F238E27FC236}">
                <a16:creationId xmlns:a16="http://schemas.microsoft.com/office/drawing/2014/main" id="{10EC05BD-811C-465E-BA1B-F7CF0253324D}"/>
              </a:ext>
            </a:extLst>
          </p:cNvPr>
          <p:cNvSpPr txBox="1"/>
          <p:nvPr/>
        </p:nvSpPr>
        <p:spPr>
          <a:xfrm>
            <a:off x="2510590" y="2438399"/>
            <a:ext cx="8829604" cy="1754326"/>
          </a:xfrm>
          <a:prstGeom prst="rect">
            <a:avLst/>
          </a:prstGeom>
          <a:noFill/>
        </p:spPr>
        <p:txBody>
          <a:bodyPr wrap="square" rtlCol="0">
            <a:spAutoFit/>
          </a:bodyPr>
          <a:lstStyle/>
          <a:p>
            <a:r>
              <a:rPr lang="en-US" dirty="0"/>
              <a:t>You can Sync your Teams folder to your computer, so you do not have to go into Teams to  upload your files. This is just like you can add files to OneDrive</a:t>
            </a:r>
          </a:p>
          <a:p>
            <a:endParaRPr lang="en-US" dirty="0"/>
          </a:p>
          <a:p>
            <a:r>
              <a:rPr lang="en-US" dirty="0"/>
              <a:t>When you are in Teams click on Files and you will then be able to see Sync.</a:t>
            </a:r>
          </a:p>
          <a:p>
            <a:endParaRPr lang="en-US" dirty="0"/>
          </a:p>
          <a:p>
            <a:r>
              <a:rPr lang="en-US" dirty="0"/>
              <a:t>Just click on it and it will move an icon to your side navigation bar.</a:t>
            </a:r>
          </a:p>
        </p:txBody>
      </p:sp>
      <p:grpSp>
        <p:nvGrpSpPr>
          <p:cNvPr id="11" name="Group 10">
            <a:extLst>
              <a:ext uri="{FF2B5EF4-FFF2-40B4-BE49-F238E27FC236}">
                <a16:creationId xmlns:a16="http://schemas.microsoft.com/office/drawing/2014/main" id="{0B4F4A29-2281-47CA-ABCE-33B8436E1761}"/>
              </a:ext>
            </a:extLst>
          </p:cNvPr>
          <p:cNvGrpSpPr/>
          <p:nvPr/>
        </p:nvGrpSpPr>
        <p:grpSpPr>
          <a:xfrm>
            <a:off x="2660909" y="4487468"/>
            <a:ext cx="8640381" cy="920882"/>
            <a:chOff x="2241030" y="4487468"/>
            <a:chExt cx="8640381" cy="920882"/>
          </a:xfrm>
        </p:grpSpPr>
        <p:pic>
          <p:nvPicPr>
            <p:cNvPr id="9" name="Picture 8">
              <a:extLst>
                <a:ext uri="{FF2B5EF4-FFF2-40B4-BE49-F238E27FC236}">
                  <a16:creationId xmlns:a16="http://schemas.microsoft.com/office/drawing/2014/main" id="{E819B209-8247-49CE-A221-2572AE94E0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1030" y="4487468"/>
              <a:ext cx="8640381" cy="866896"/>
            </a:xfrm>
            <a:prstGeom prst="rect">
              <a:avLst/>
            </a:prstGeom>
          </p:spPr>
        </p:pic>
        <p:sp>
          <p:nvSpPr>
            <p:cNvPr id="10" name="Oval 9">
              <a:extLst>
                <a:ext uri="{FF2B5EF4-FFF2-40B4-BE49-F238E27FC236}">
                  <a16:creationId xmlns:a16="http://schemas.microsoft.com/office/drawing/2014/main" id="{90A84713-25CE-4B17-92B9-C3FD9F571A0F}"/>
                </a:ext>
              </a:extLst>
            </p:cNvPr>
            <p:cNvSpPr/>
            <p:nvPr/>
          </p:nvSpPr>
          <p:spPr>
            <a:xfrm>
              <a:off x="4571999" y="4959171"/>
              <a:ext cx="633663" cy="449179"/>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00021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7F9F7-7F02-4DC5-8A49-7062974B342F}"/>
              </a:ext>
            </a:extLst>
          </p:cNvPr>
          <p:cNvSpPr>
            <a:spLocks noGrp="1"/>
          </p:cNvSpPr>
          <p:nvPr>
            <p:ph type="title"/>
          </p:nvPr>
        </p:nvSpPr>
        <p:spPr/>
        <p:txBody>
          <a:bodyPr/>
          <a:lstStyle/>
          <a:p>
            <a:r>
              <a:rPr lang="en-US" dirty="0"/>
              <a:t>Sync Your Teams to your Computer (Cont.)</a:t>
            </a:r>
          </a:p>
        </p:txBody>
      </p:sp>
      <p:grpSp>
        <p:nvGrpSpPr>
          <p:cNvPr id="8" name="Group 7">
            <a:extLst>
              <a:ext uri="{FF2B5EF4-FFF2-40B4-BE49-F238E27FC236}">
                <a16:creationId xmlns:a16="http://schemas.microsoft.com/office/drawing/2014/main" id="{35AB9627-056E-457D-AA8D-C8AF45D1510C}"/>
              </a:ext>
            </a:extLst>
          </p:cNvPr>
          <p:cNvGrpSpPr/>
          <p:nvPr/>
        </p:nvGrpSpPr>
        <p:grpSpPr>
          <a:xfrm>
            <a:off x="2389292" y="2590207"/>
            <a:ext cx="2201369" cy="3094495"/>
            <a:chOff x="2510590" y="3084730"/>
            <a:chExt cx="2201369" cy="3094495"/>
          </a:xfrm>
        </p:grpSpPr>
        <p:pic>
          <p:nvPicPr>
            <p:cNvPr id="5" name="Picture 4" descr="Graphical user interface, text, application&#10;&#10;Description automatically generated">
              <a:extLst>
                <a:ext uri="{FF2B5EF4-FFF2-40B4-BE49-F238E27FC236}">
                  <a16:creationId xmlns:a16="http://schemas.microsoft.com/office/drawing/2014/main" id="{33471A3F-57AA-45EF-997B-CD2EAA7414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0590" y="3084730"/>
              <a:ext cx="2201369" cy="3094495"/>
            </a:xfrm>
            <a:prstGeom prst="rect">
              <a:avLst/>
            </a:prstGeom>
          </p:spPr>
        </p:pic>
        <p:sp>
          <p:nvSpPr>
            <p:cNvPr id="6" name="Oval 5">
              <a:extLst>
                <a:ext uri="{FF2B5EF4-FFF2-40B4-BE49-F238E27FC236}">
                  <a16:creationId xmlns:a16="http://schemas.microsoft.com/office/drawing/2014/main" id="{AF548098-1904-4D54-A18B-F4B7E1A4200C}"/>
                </a:ext>
              </a:extLst>
            </p:cNvPr>
            <p:cNvSpPr/>
            <p:nvPr/>
          </p:nvSpPr>
          <p:spPr>
            <a:xfrm>
              <a:off x="2510590" y="4732258"/>
              <a:ext cx="2201369" cy="43853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C00000"/>
                  </a:solidFill>
                </a:ln>
              </a:endParaRPr>
            </a:p>
          </p:txBody>
        </p:sp>
      </p:grpSp>
      <p:sp>
        <p:nvSpPr>
          <p:cNvPr id="7" name="TextBox 6">
            <a:extLst>
              <a:ext uri="{FF2B5EF4-FFF2-40B4-BE49-F238E27FC236}">
                <a16:creationId xmlns:a16="http://schemas.microsoft.com/office/drawing/2014/main" id="{8A74703D-71DF-4754-91CB-572B1B060163}"/>
              </a:ext>
            </a:extLst>
          </p:cNvPr>
          <p:cNvSpPr txBox="1"/>
          <p:nvPr/>
        </p:nvSpPr>
        <p:spPr>
          <a:xfrm>
            <a:off x="5071051" y="2851615"/>
            <a:ext cx="5978727" cy="2031325"/>
          </a:xfrm>
          <a:prstGeom prst="rect">
            <a:avLst/>
          </a:prstGeom>
          <a:noFill/>
        </p:spPr>
        <p:txBody>
          <a:bodyPr wrap="square" rtlCol="0">
            <a:spAutoFit/>
          </a:bodyPr>
          <a:lstStyle/>
          <a:p>
            <a:pPr marL="285750" indent="-285750">
              <a:buFont typeface="Arial" panose="020B0604020202020204" pitchFamily="34" charset="0"/>
              <a:buChar char="•"/>
            </a:pPr>
            <a:r>
              <a:rPr lang="en-US" dirty="0"/>
              <a:t>This is the symbol for Teams that </a:t>
            </a:r>
            <a:r>
              <a:rPr lang="en-US"/>
              <a:t>it added </a:t>
            </a:r>
            <a:r>
              <a:rPr lang="en-US" dirty="0"/>
              <a:t>to your navigation bar.</a:t>
            </a:r>
          </a:p>
          <a:p>
            <a:pPr marL="285750" indent="-285750">
              <a:buFont typeface="Arial" panose="020B0604020202020204" pitchFamily="34" charset="0"/>
              <a:buChar char="•"/>
            </a:pPr>
            <a:r>
              <a:rPr lang="en-US" dirty="0"/>
              <a:t>Just click on it like you would in OneDrive</a:t>
            </a:r>
          </a:p>
          <a:p>
            <a:pPr marL="285750" indent="-285750">
              <a:buFont typeface="Arial" panose="020B0604020202020204" pitchFamily="34" charset="0"/>
              <a:buChar char="•"/>
            </a:pPr>
            <a:r>
              <a:rPr lang="en-US" dirty="0"/>
              <a:t>Once you get to the correct folder you can drag and drop your files </a:t>
            </a:r>
          </a:p>
          <a:p>
            <a:pPr marL="285750" indent="-285750">
              <a:buFont typeface="Arial" panose="020B0604020202020204" pitchFamily="34" charset="0"/>
              <a:buChar char="•"/>
            </a:pPr>
            <a:r>
              <a:rPr lang="en-US" dirty="0"/>
              <a:t>Or you can just save directly to this folder.</a:t>
            </a:r>
          </a:p>
          <a:p>
            <a:endParaRPr lang="en-US" dirty="0"/>
          </a:p>
        </p:txBody>
      </p:sp>
    </p:spTree>
    <p:extLst>
      <p:ext uri="{BB962C8B-B14F-4D97-AF65-F5344CB8AC3E}">
        <p14:creationId xmlns:p14="http://schemas.microsoft.com/office/powerpoint/2010/main" val="40529505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93</TotalTime>
  <Words>235</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Corbel</vt:lpstr>
      <vt:lpstr>Parallax</vt:lpstr>
      <vt:lpstr>Adding Files to a Teams Folder</vt:lpstr>
      <vt:lpstr>First go to the Teams </vt:lpstr>
      <vt:lpstr>If you are a member of more than one Teams at the top you can pick All Teams</vt:lpstr>
      <vt:lpstr>Pick the correct Team you are needing.</vt:lpstr>
      <vt:lpstr>This should get you to the correct location to submit your monthly reports. </vt:lpstr>
      <vt:lpstr>Naming your Monthly report </vt:lpstr>
      <vt:lpstr>Sync Your Teams to your Computer</vt:lpstr>
      <vt:lpstr>Sync Your Teams to your Computer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Files to a Teams folder</dc:title>
  <dc:creator>Janet L. Case</dc:creator>
  <cp:lastModifiedBy>Janet Case</cp:lastModifiedBy>
  <cp:revision>1</cp:revision>
  <dcterms:created xsi:type="dcterms:W3CDTF">2021-08-12T13:15:18Z</dcterms:created>
  <dcterms:modified xsi:type="dcterms:W3CDTF">2021-08-12T19:44:31Z</dcterms:modified>
</cp:coreProperties>
</file>