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0" r:id="rId14"/>
    <p:sldId id="271" r:id="rId15"/>
    <p:sldId id="268" r:id="rId16"/>
    <p:sldId id="269" r:id="rId17"/>
    <p:sldId id="272" r:id="rId18"/>
    <p:sldId id="273" r:id="rId19"/>
    <p:sldId id="277" r:id="rId20"/>
    <p:sldId id="274" r:id="rId21"/>
    <p:sldId id="278" r:id="rId22"/>
    <p:sldId id="275" r:id="rId23"/>
    <p:sldId id="276" r:id="rId24"/>
    <p:sldId id="27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ah Karber" initials="m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98" autoAdjust="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72F37D3-5D4D-48ED-98AE-FDDB2F0054F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D8F5076-5372-46BD-9ABA-7A29588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grilife.org/bell4h/projects/consumerproject/" TargetMode="External"/><Relationship Id="rId2" Type="http://schemas.openxmlformats.org/officeDocument/2006/relationships/hyperlink" Target="mailto:mlholcombe@ag.tam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057400"/>
            <a:ext cx="7772400" cy="1470025"/>
          </a:xfrm>
        </p:spPr>
        <p:txBody>
          <a:bodyPr/>
          <a:lstStyle/>
          <a:p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4-H Consumer 101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Presented and Lead by: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Micah Holcombe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County Extension Agent- 4-H &amp; Youth Development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914400"/>
            <a:ext cx="7162800" cy="6556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Writing Scenarios and Classes for Different Ages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239000" cy="40687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Jr</a:t>
            </a:r>
            <a:r>
              <a:rPr lang="en-US" sz="2400" dirty="0" smtClean="0"/>
              <a:t>/</a:t>
            </a:r>
            <a:r>
              <a:rPr lang="en-US" sz="2400" dirty="0" err="1" smtClean="0"/>
              <a:t>Int</a:t>
            </a:r>
            <a:r>
              <a:rPr lang="en-US" sz="2400" dirty="0" smtClean="0"/>
              <a:t>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Do not make the scenarios long.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Limit Product Information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Give enough information for them to place but not too much information.</a:t>
            </a:r>
          </a:p>
          <a:p>
            <a:pPr>
              <a:buNone/>
            </a:pPr>
            <a:r>
              <a:rPr lang="en-US" sz="2400" dirty="0" smtClean="0"/>
              <a:t>Sr.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Do not give them too much information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Give them some challenging information-really make them use the knowledge they have to place the class.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When doing a reasons classes, make the class have a lot information for them to compare and make reasons. </a:t>
            </a:r>
          </a:p>
          <a:p>
            <a:pPr>
              <a:buBlip>
                <a:blip r:embed="rId2"/>
              </a:buBlip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Putting the Class together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Make sure your scenario and products match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Scenario needs to have the essential items but not too much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Products need to be easy to read and not too much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Activity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Divide into groups of 5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Make a scenario with the products provided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You may change your product information given.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You may also make up your own project information if you would like.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Classes will be posted on the web later for you to use with your 4-H groups.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Judging and Coaching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Go through study guide provided by state.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Come up with key points from each class an make a short study sheet for the consumers (have them help).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Go over the study sheet after each class.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Hold a project meeting for 1-2 classes each week until you have covered them all.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Judging and Coaching Cont’d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Have the experienced members especially seniors teach the classes and make scenarios (classes and scenarios turned in the day or week before so you can look at them)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Have intermediates and seniors do reasons each week.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 member who teaches will help judge reasons.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Basics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Teach your 4-H members how to read a scenario.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Start the juniors/intermediates or first time participants to underline or highlight the major parts of the scenario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Then do the same with the information in the products.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Teach them a method for taking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Note Taking Example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Content Placeholder 3" descr="Note Form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143000"/>
            <a:ext cx="6586164" cy="50893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You have ONLY 2 MINUTES to complete your reasons! Try to do it without notes!</a:t>
            </a:r>
          </a:p>
          <a:p>
            <a:pPr>
              <a:buNone/>
            </a:pPr>
            <a:r>
              <a:rPr lang="en-US" sz="2400" dirty="0" smtClean="0"/>
              <a:t>Introduction: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Are the judges ready? Wait for response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 placed this class of ________________(nutritious snacks)  4-2-3-1</a:t>
            </a:r>
          </a:p>
          <a:p>
            <a:pPr>
              <a:buNone/>
            </a:pPr>
            <a:r>
              <a:rPr lang="en-US" sz="2400" dirty="0" smtClean="0"/>
              <a:t>Thoughts: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 thought this class was….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Ex. An easy class with a definite top pair and a definite bottom pair.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Ex. Difficult class with an easy top pair and bottom pair and a difficult middle pair.</a:t>
            </a:r>
          </a:p>
          <a:p>
            <a:pPr>
              <a:buBlip>
                <a:blip r:embed="rId2"/>
              </a:buBlip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Scenario: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Explain the scenario. Name major points or items you would looking for in the scenario.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Example Scenario: Kelly needs to buy a nutritious snack for her little sister. She has $10 to spend. Please help her find a snack that is low in sugar, has whole grains, and is overall nutritious.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What you should say: In this scenario, Kelly needs to buy a nutritious snack for your sister. She has $10 and she needs a snack low in sugar and whole grains.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(Make sure you talk about the items needed in the scenario and make sure you talk about them in the placing reasons.)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6962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When placing Use Pairs:  Placing 1-2-3-4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Top pair: 1-2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Middle Pair:  2-3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Bottom Pair:  3-4</a:t>
            </a:r>
          </a:p>
          <a:p>
            <a:pPr>
              <a:buNone/>
            </a:pPr>
            <a:r>
              <a:rPr lang="en-US" sz="2400" dirty="0" smtClean="0"/>
              <a:t>When talking about pairs in reasons, you will talk really about only one product: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Top pair: 1-2 (Talk about why 1 is the best)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Middle Pair:  2-3 (Talk about why 2 is better than 3)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Bottom Pair:  3-4 (Talk about why 3 is better than 4)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Last: 4 (Talk about why 4 is last)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The product you placed 1st is always good!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The product you placed last is always bad!</a:t>
            </a:r>
          </a:p>
          <a:p>
            <a:pPr>
              <a:buBlip>
                <a:blip r:embed="rId2"/>
              </a:buBlip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604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4-H Consumer 101 Session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How to write a scenario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Product Selection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Putting the class together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Age Groups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Practice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Judging classes/Coaching consumer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Reasons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Placings</a:t>
            </a:r>
            <a:r>
              <a:rPr lang="en-US" sz="2400" dirty="0" smtClean="0"/>
              <a:t>: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In my top pair…I placed 4 over 2 because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(4 is always good nothing bad)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In my middle pair…I placed 2 over 3 because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(add a criticism and a grant) Example:  I criticize that 2 does not have whole grains but grant that it is lower in sugar than 3.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In my bottom pair….I placed 3 over 1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(add a criticism and a grant)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 placed ____ (1) last because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(The last is always bad nothing good)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Grants and Criticisms: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Use grants and criticisms at least once in your reasons.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Grants and criticisms should be used in your middle products only (Example like above: 2 and 3).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If you criticize you MUST grant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Try to always criticize than grant. Negative followed by positive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If you use the word “but” in your reasons, you probably could have used a grant and criticism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Coaching Reasons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Conclusion: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Therefore I placed this class of ___________________(nutritious snacks) 4-2-3-1</a:t>
            </a:r>
          </a:p>
          <a:p>
            <a:pPr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731838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Reasons Tips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4800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Try to also use transitions such as: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•	Next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•	Finally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Use words like: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Grant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Criticize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Less/More expensive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Pairs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33528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use words like: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Cheapest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overall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Like, um, 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Thank you so much! 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If you have any questions, you can email me at: </a:t>
            </a:r>
            <a:r>
              <a:rPr lang="en-US" dirty="0" smtClean="0">
                <a:hlinkClick r:id="rId2"/>
              </a:rPr>
              <a:t>mlholcombe@ag.tamu.edu</a:t>
            </a:r>
            <a:endParaRPr lang="en-US" dirty="0" smtClean="0"/>
          </a:p>
          <a:p>
            <a:r>
              <a:rPr lang="en-US" dirty="0" smtClean="0"/>
              <a:t>Or check the Bell County 4-H Website Consumer Page: </a:t>
            </a:r>
            <a:r>
              <a:rPr lang="en-US" dirty="0" smtClean="0">
                <a:hlinkClick r:id="rId3"/>
              </a:rPr>
              <a:t>http://agrilife.org/bell4h/projects/consumerproject/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Items in scenario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7724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Name of person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Wants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Needs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Dislikes or “must not have” items- </a:t>
            </a:r>
            <a:r>
              <a:rPr lang="en-US" sz="1800" dirty="0" smtClean="0"/>
              <a:t>optional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Price Limit- </a:t>
            </a:r>
            <a:r>
              <a:rPr lang="en-US" sz="1800" dirty="0" smtClean="0"/>
              <a:t>optional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Concluding statement or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76200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Example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32037"/>
            <a:ext cx="71628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Tricia</a:t>
            </a:r>
            <a:r>
              <a:rPr lang="en-US" dirty="0" smtClean="0"/>
              <a:t> wants to buy a photo frame for her dorm room. She wants a lot of </a:t>
            </a:r>
            <a:r>
              <a:rPr lang="en-US" dirty="0" smtClean="0">
                <a:solidFill>
                  <a:srgbClr val="00B050"/>
                </a:solidFill>
              </a:rPr>
              <a:t>internal memory</a:t>
            </a:r>
            <a:r>
              <a:rPr lang="en-US" dirty="0" smtClean="0"/>
              <a:t> and a frame that is </a:t>
            </a:r>
            <a:r>
              <a:rPr lang="en-US" dirty="0" smtClean="0">
                <a:solidFill>
                  <a:srgbClr val="00B050"/>
                </a:solidFill>
              </a:rPr>
              <a:t>small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her desk. She does </a:t>
            </a:r>
            <a:r>
              <a:rPr lang="en-US" dirty="0" smtClean="0">
                <a:solidFill>
                  <a:srgbClr val="FFC000"/>
                </a:solidFill>
              </a:rPr>
              <a:t>not want music </a:t>
            </a:r>
            <a:r>
              <a:rPr lang="en-US" dirty="0" smtClean="0"/>
              <a:t>on the frame.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Please help her find the best photo frame.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057400"/>
            <a:ext cx="8382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1242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Wants/Needs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3581400"/>
            <a:ext cx="205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Does not want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77000" y="48006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Concluding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90600"/>
            <a:ext cx="76200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Do Not’s for Scenarios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 Not: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Add too much information- especially for </a:t>
            </a:r>
            <a:r>
              <a:rPr lang="en-US" dirty="0" err="1" smtClean="0"/>
              <a:t>jr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Include information they already know or should know- (information from study guide)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Be too specific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Include a price limit if there is not need for it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Bad Example #1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1628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Ed </a:t>
            </a:r>
            <a:r>
              <a:rPr lang="en-US" dirty="0" smtClean="0"/>
              <a:t>likes </a:t>
            </a:r>
            <a:r>
              <a:rPr lang="en-US" dirty="0" smtClean="0"/>
              <a:t>to camp, swim, and go on adventures in the summer. He also likes to go hiking up the mountains in Colorado. Ed is very sensitive to the sun and needs a sunscreen to help protect him while hiking. Ed also needs a sunscreen that is waterproof while he goes swimming. Help him find the best sunscreen while he camps, swims, and does summer activities.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2286000"/>
            <a:ext cx="4490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 MUCH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INFORMATION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Bad Example #2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Ed </a:t>
            </a:r>
            <a:r>
              <a:rPr lang="en-US" dirty="0" smtClean="0"/>
              <a:t>likes </a:t>
            </a:r>
            <a:r>
              <a:rPr lang="en-US" dirty="0" smtClean="0"/>
              <a:t>to camp, swim, and go on adventures in the summer. Ed is very sensitive to the sun and needs a sunscreen that is PABA Free. Ed also needs a sunscreen that is waterproof while he goes swimming. He has heard that SPF 30 is the best sunscreen. Help him find the best sunscreen.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2895600"/>
            <a:ext cx="70450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INFO ALREADY KNOWN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 SPECIFIC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Finding Products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086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Ways to find products: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Internet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Store- buy products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Make them Up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Do Not: 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Take pictures of items and expect them to see the item on the picture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When making up products make it realistic as possible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066800"/>
            <a:ext cx="7391400" cy="12192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Tips when finding products and making classes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7239000" cy="3763963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sz="2400" dirty="0" smtClean="0"/>
              <a:t>When buying products, make sure the product has all the information needed for scenario and it is easy to read. 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2400" dirty="0" smtClean="0"/>
              <a:t>Have plenty of products for all participants to see and look at during the 7 minutes.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2400" dirty="0" smtClean="0"/>
              <a:t>Try to keep all the information on one page if possible (with all 4 products on 1 pg)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Use tables to help you put the products in an easy-to-read format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4-H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4-H PPT</Template>
  <TotalTime>241</TotalTime>
  <Words>1313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Texas 4-H PPT</vt:lpstr>
      <vt:lpstr>4-H Consumer 101</vt:lpstr>
      <vt:lpstr>4-H Consumer 101 Session</vt:lpstr>
      <vt:lpstr>Items in scenario</vt:lpstr>
      <vt:lpstr>Example</vt:lpstr>
      <vt:lpstr>Do Not’s for Scenarios</vt:lpstr>
      <vt:lpstr>Bad Example #1</vt:lpstr>
      <vt:lpstr>Bad Example #2</vt:lpstr>
      <vt:lpstr>Finding Products</vt:lpstr>
      <vt:lpstr>Tips when finding products and making classes</vt:lpstr>
      <vt:lpstr>Writing Scenarios and Classes for Different Ages</vt:lpstr>
      <vt:lpstr>Putting the Class together</vt:lpstr>
      <vt:lpstr>Activity</vt:lpstr>
      <vt:lpstr>Judging and Coaching</vt:lpstr>
      <vt:lpstr>Judging and Coaching Cont’d</vt:lpstr>
      <vt:lpstr>Coaching Basics</vt:lpstr>
      <vt:lpstr>Note Taking Example</vt:lpstr>
      <vt:lpstr>Coaching Reasons</vt:lpstr>
      <vt:lpstr>Coaching Reasons</vt:lpstr>
      <vt:lpstr>Coaching Reasons</vt:lpstr>
      <vt:lpstr>Coaching Reasons</vt:lpstr>
      <vt:lpstr>Coaching Reasons</vt:lpstr>
      <vt:lpstr>Coaching Reasons</vt:lpstr>
      <vt:lpstr>Reasons Tips</vt:lpstr>
      <vt:lpstr>Thank you so much! </vt:lpstr>
    </vt:vector>
  </TitlesOfParts>
  <Company>Texas Cooperative Extension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Micah Karber</dc:creator>
  <cp:lastModifiedBy>Micah Karber</cp:lastModifiedBy>
  <cp:revision>27</cp:revision>
  <dcterms:created xsi:type="dcterms:W3CDTF">2011-02-15T17:12:47Z</dcterms:created>
  <dcterms:modified xsi:type="dcterms:W3CDTF">2011-02-28T14:37:47Z</dcterms:modified>
</cp:coreProperties>
</file>