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6" r:id="rId4"/>
    <p:sldId id="267" r:id="rId5"/>
    <p:sldId id="268" r:id="rId6"/>
    <p:sldId id="263" r:id="rId7"/>
    <p:sldId id="259" r:id="rId8"/>
    <p:sldId id="264" r:id="rId9"/>
    <p:sldId id="265" r:id="rId10"/>
    <p:sldId id="260" r:id="rId11"/>
    <p:sldId id="261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0"/>
    <p:restoredTop sz="90034"/>
  </p:normalViewPr>
  <p:slideViewPr>
    <p:cSldViewPr snapToGrid="0" snapToObjects="1">
      <p:cViewPr>
        <p:scale>
          <a:sx n="148" d="100"/>
          <a:sy n="148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25576-4BB7-C141-8FF4-FC542007E42C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4411A-E279-7346-88E4-2F47A5ED6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7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93254-CF0E-F245-924E-7D025B436D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6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0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1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7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0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B72B8-344B-7241-A18E-21F24F99084F}" type="datetimeFigureOut">
              <a:rPr lang="en-US" smtClean="0"/>
              <a:t>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87B0-CE48-A146-B529-D63E46A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0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9.jpg"/><Relationship Id="rId5" Type="http://schemas.openxmlformats.org/officeDocument/2006/relationships/image" Target="../media/image11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92" y="911458"/>
            <a:ext cx="9144000" cy="45719"/>
          </a:xfrm>
          <a:prstGeom prst="rect">
            <a:avLst/>
          </a:prstGeom>
          <a:solidFill>
            <a:srgbClr val="4D4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197600"/>
            <a:ext cx="9144000" cy="660400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122207"/>
            <a:ext cx="9144000" cy="45719"/>
          </a:xfrm>
          <a:prstGeom prst="rect">
            <a:avLst/>
          </a:prstGeom>
          <a:solidFill>
            <a:srgbClr val="4D4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6311902"/>
            <a:ext cx="9143808" cy="40483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267484" y="6405966"/>
            <a:ext cx="2743632" cy="40483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pic>
        <p:nvPicPr>
          <p:cNvPr id="12" name="Picture 11" descr="HST_Lockup_horizontal_whit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638" r="1531" b="3638"/>
          <a:stretch/>
        </p:blipFill>
        <p:spPr>
          <a:xfrm>
            <a:off x="7313725" y="957177"/>
            <a:ext cx="1830275" cy="11650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3638" r="2128" b="3638"/>
          <a:stretch/>
        </p:blipFill>
        <p:spPr>
          <a:xfrm>
            <a:off x="-191" y="957177"/>
            <a:ext cx="1813114" cy="11650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3638" r="1356" b="3638"/>
          <a:stretch/>
        </p:blipFill>
        <p:spPr>
          <a:xfrm>
            <a:off x="3646523" y="957177"/>
            <a:ext cx="1833601" cy="11650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3638" r="1581" b="3638"/>
          <a:stretch/>
        </p:blipFill>
        <p:spPr>
          <a:xfrm>
            <a:off x="5480124" y="957177"/>
            <a:ext cx="1833601" cy="11650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1599" y="2707533"/>
            <a:ext cx="56921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utiger LT Std 55 Roman"/>
                <a:cs typeface="Frutiger LT Std 55 Roman"/>
              </a:rPr>
              <a:t>Name</a:t>
            </a:r>
            <a:endParaRPr lang="en-US" dirty="0" smtClean="0">
              <a:latin typeface="Frutiger LT Std 55 Roman"/>
              <a:cs typeface="Frutiger LT Std 55 Roman"/>
            </a:endParaRPr>
          </a:p>
          <a:p>
            <a:pPr algn="ctr"/>
            <a:endParaRPr lang="en-US" dirty="0" smtClean="0">
              <a:latin typeface="Frutiger LT Std 55 Roman"/>
              <a:cs typeface="Frutiger LT Std 55 Roman"/>
            </a:endParaRPr>
          </a:p>
          <a:p>
            <a:pPr algn="ctr"/>
            <a:r>
              <a:rPr lang="en-US" sz="1400" dirty="0" smtClean="0">
                <a:latin typeface="Frutiger LT Std 55 Roman"/>
                <a:cs typeface="Frutiger LT Std 55 Roman"/>
              </a:rPr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13" y="5043328"/>
            <a:ext cx="5215128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1812923" y="957177"/>
            <a:ext cx="1833599" cy="11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b="11731"/>
          <a:stretch/>
        </p:blipFill>
        <p:spPr>
          <a:xfrm>
            <a:off x="7315974" y="5271531"/>
            <a:ext cx="1828026" cy="1146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4806" r="11726" b="8412"/>
          <a:stretch/>
        </p:blipFill>
        <p:spPr>
          <a:xfrm>
            <a:off x="-9386" y="5273040"/>
            <a:ext cx="1764071" cy="11529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17962" b="2207"/>
          <a:stretch/>
        </p:blipFill>
        <p:spPr>
          <a:xfrm>
            <a:off x="5416055" y="5273675"/>
            <a:ext cx="1897946" cy="11445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6299" b="4161"/>
          <a:stretch/>
        </p:blipFill>
        <p:spPr>
          <a:xfrm>
            <a:off x="3577094" y="5270152"/>
            <a:ext cx="1847266" cy="11553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t="-789" r="7741" b="10259"/>
          <a:stretch/>
        </p:blipFill>
        <p:spPr>
          <a:xfrm>
            <a:off x="1750458" y="5259992"/>
            <a:ext cx="1826636" cy="11655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21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2860" y="1180407"/>
            <a:ext cx="9166860" cy="1185950"/>
            <a:chOff x="-22860" y="1180407"/>
            <a:chExt cx="9166860" cy="11859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4" t="11781" r="2982" b="3452"/>
            <a:stretch/>
          </p:blipFill>
          <p:spPr>
            <a:xfrm>
              <a:off x="1775315" y="1208603"/>
              <a:ext cx="1849119" cy="11553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2" b="11731"/>
            <a:stretch/>
          </p:blipFill>
          <p:spPr>
            <a:xfrm>
              <a:off x="5566409" y="1218139"/>
              <a:ext cx="1728471" cy="114670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7" t="19479" r="-568" b="37538"/>
            <a:stretch/>
          </p:blipFill>
          <p:spPr>
            <a:xfrm>
              <a:off x="-22860" y="1209825"/>
              <a:ext cx="1807734" cy="11529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3" t="11177" r="85" b="20707"/>
            <a:stretch/>
          </p:blipFill>
          <p:spPr>
            <a:xfrm>
              <a:off x="7269829" y="1180407"/>
              <a:ext cx="1874171" cy="11859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1" t="12819" r="5954" b="8700"/>
            <a:stretch/>
          </p:blipFill>
          <p:spPr>
            <a:xfrm>
              <a:off x="3624221" y="1211960"/>
              <a:ext cx="1945504" cy="1150333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0962" y="35798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253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92" y="911458"/>
            <a:ext cx="9144000" cy="45719"/>
          </a:xfrm>
          <a:prstGeom prst="rect">
            <a:avLst/>
          </a:prstGeom>
          <a:solidFill>
            <a:srgbClr val="4D4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122207"/>
            <a:ext cx="9144000" cy="45719"/>
          </a:xfrm>
          <a:prstGeom prst="rect">
            <a:avLst/>
          </a:prstGeom>
          <a:solidFill>
            <a:srgbClr val="4D4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47" y="2851738"/>
            <a:ext cx="5327071" cy="1766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82" y="5037292"/>
            <a:ext cx="5434012" cy="7336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3638" r="1531" b="3638"/>
          <a:stretch/>
        </p:blipFill>
        <p:spPr>
          <a:xfrm>
            <a:off x="7313725" y="957177"/>
            <a:ext cx="1830275" cy="11650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t="3638" r="2128" b="3638"/>
          <a:stretch/>
        </p:blipFill>
        <p:spPr>
          <a:xfrm>
            <a:off x="-191" y="957177"/>
            <a:ext cx="1813114" cy="11650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1812923" y="957177"/>
            <a:ext cx="1833599" cy="11650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3638" r="1356" b="3638"/>
          <a:stretch/>
        </p:blipFill>
        <p:spPr>
          <a:xfrm>
            <a:off x="3646523" y="957177"/>
            <a:ext cx="1833601" cy="11650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3638" r="1581" b="3638"/>
          <a:stretch/>
        </p:blipFill>
        <p:spPr>
          <a:xfrm>
            <a:off x="5480124" y="957177"/>
            <a:ext cx="1833601" cy="11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56797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799" r="10494" b="13498"/>
          <a:stretch/>
        </p:blipFill>
        <p:spPr>
          <a:xfrm>
            <a:off x="6739467" y="1117601"/>
            <a:ext cx="2404533" cy="5740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  <p:sp>
        <p:nvSpPr>
          <p:cNvPr id="7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3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t="213" r="11359" b="-3185"/>
          <a:stretch/>
        </p:blipFill>
        <p:spPr>
          <a:xfrm>
            <a:off x="6739467" y="1117849"/>
            <a:ext cx="2404533" cy="54751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  <p:sp>
        <p:nvSpPr>
          <p:cNvPr id="7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25398" b="-3106"/>
          <a:stretch/>
        </p:blipFill>
        <p:spPr>
          <a:xfrm>
            <a:off x="6752508" y="1007783"/>
            <a:ext cx="2393244" cy="56218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  <p:sp>
        <p:nvSpPr>
          <p:cNvPr id="7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3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51659" y="1211581"/>
            <a:ext cx="2392341" cy="5218081"/>
            <a:chOff x="6751659" y="1211581"/>
            <a:chExt cx="2392341" cy="5218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4" t="7005" r="2094" b="3499"/>
            <a:stretch/>
          </p:blipFill>
          <p:spPr>
            <a:xfrm>
              <a:off x="6752509" y="1211581"/>
              <a:ext cx="2391491" cy="17521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686" r="3203"/>
            <a:stretch/>
          </p:blipFill>
          <p:spPr>
            <a:xfrm>
              <a:off x="6752508" y="2962880"/>
              <a:ext cx="2391492" cy="17042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6" t="13247" r="497" b="-514"/>
            <a:stretch/>
          </p:blipFill>
          <p:spPr>
            <a:xfrm>
              <a:off x="6751659" y="4664642"/>
              <a:ext cx="2392341" cy="176502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98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52508" y="1219200"/>
            <a:ext cx="2391493" cy="5199994"/>
            <a:chOff x="6752508" y="1219200"/>
            <a:chExt cx="2391493" cy="51999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" t="565" r="3207"/>
            <a:stretch/>
          </p:blipFill>
          <p:spPr>
            <a:xfrm>
              <a:off x="6752508" y="2969066"/>
              <a:ext cx="2391492" cy="1704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" r="6163"/>
            <a:stretch/>
          </p:blipFill>
          <p:spPr>
            <a:xfrm>
              <a:off x="6752509" y="1219200"/>
              <a:ext cx="2391492" cy="18184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1" t="3496" r="12887" b="568"/>
            <a:stretch/>
          </p:blipFill>
          <p:spPr>
            <a:xfrm>
              <a:off x="6752508" y="4667057"/>
              <a:ext cx="2391492" cy="175213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44830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39727" y="1196917"/>
            <a:ext cx="2405903" cy="5221315"/>
            <a:chOff x="6728297" y="1196917"/>
            <a:chExt cx="2405903" cy="52213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" r="4072" b="530"/>
            <a:stretch/>
          </p:blipFill>
          <p:spPr>
            <a:xfrm>
              <a:off x="6742708" y="2933444"/>
              <a:ext cx="2391492" cy="17364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4" t="1610" r="4112" b="1713"/>
            <a:stretch/>
          </p:blipFill>
          <p:spPr>
            <a:xfrm>
              <a:off x="6728297" y="4658000"/>
              <a:ext cx="2405903" cy="17602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8314" r="12759"/>
            <a:stretch/>
          </p:blipFill>
          <p:spPr>
            <a:xfrm>
              <a:off x="6739727" y="1196917"/>
              <a:ext cx="2392843" cy="177062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213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752508" y="1200151"/>
            <a:ext cx="2391492" cy="5225209"/>
            <a:chOff x="6752508" y="1200151"/>
            <a:chExt cx="2391492" cy="52252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9" t="15085" r="13057" b="-375"/>
            <a:stretch/>
          </p:blipFill>
          <p:spPr>
            <a:xfrm>
              <a:off x="6752509" y="2992797"/>
              <a:ext cx="2391491" cy="175832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8" r="1253" b="616"/>
            <a:stretch/>
          </p:blipFill>
          <p:spPr>
            <a:xfrm>
              <a:off x="6752508" y="4746901"/>
              <a:ext cx="2381102" cy="16784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" t="14613" b="35149"/>
            <a:stretch/>
          </p:blipFill>
          <p:spPr>
            <a:xfrm>
              <a:off x="6756973" y="1200151"/>
              <a:ext cx="2373375" cy="179617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18232"/>
            <a:ext cx="9144000" cy="439767"/>
          </a:xfrm>
          <a:prstGeom prst="rect">
            <a:avLst/>
          </a:prstGeom>
          <a:solidFill>
            <a:srgbClr val="3C3D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8"/>
          <p:cNvSpPr/>
          <p:nvPr/>
        </p:nvSpPr>
        <p:spPr>
          <a:xfrm rot="10800000">
            <a:off x="6496603" y="1207442"/>
            <a:ext cx="511810" cy="278264"/>
          </a:xfrm>
          <a:prstGeom prst="triangle">
            <a:avLst/>
          </a:prstGeom>
          <a:solidFill>
            <a:srgbClr val="5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950" y="6486723"/>
            <a:ext cx="359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Frutiger LT Std 65 Bold"/>
                <a:cs typeface="Frutiger LT Std 65 Bold"/>
              </a:rPr>
              <a:t>HEALTHYTEXAS.TAMU.EDU</a:t>
            </a:r>
            <a:endParaRPr lang="en-US" sz="14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58505" y="34925"/>
            <a:ext cx="8458200" cy="11842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latin typeface="Frutiger LT Std 55 Roman"/>
                <a:cs typeface="Frutiger LT Std 55 Roman"/>
              </a:rPr>
              <a:t>TITLE HERE</a:t>
            </a:r>
            <a:endParaRPr lang="en-US" sz="3200" dirty="0">
              <a:solidFill>
                <a:srgbClr val="FFFFFF"/>
              </a:solidFill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994756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35</Words>
  <Application>Microsoft Macintosh PowerPoint</Application>
  <PresentationFormat>On-screen Show (4:3)</PresentationFormat>
  <Paragraphs>26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Calibri Light</vt:lpstr>
      <vt:lpstr>Frutiger LT Std 55 Roman</vt:lpstr>
      <vt:lpstr>Frutiger LT Std 65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2016-02-10T16:14:12Z</dcterms:created>
  <dcterms:modified xsi:type="dcterms:W3CDTF">2016-02-11T20:46:22Z</dcterms:modified>
</cp:coreProperties>
</file>