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60"/>
  </p:notesMasterIdLst>
  <p:handoutMasterIdLst>
    <p:handoutMasterId r:id="rId61"/>
  </p:handoutMasterIdLst>
  <p:sldIdLst>
    <p:sldId id="260" r:id="rId3"/>
    <p:sldId id="263" r:id="rId4"/>
    <p:sldId id="407" r:id="rId5"/>
    <p:sldId id="345" r:id="rId6"/>
    <p:sldId id="346" r:id="rId7"/>
    <p:sldId id="338" r:id="rId8"/>
    <p:sldId id="362" r:id="rId9"/>
    <p:sldId id="340" r:id="rId10"/>
    <p:sldId id="389" r:id="rId11"/>
    <p:sldId id="382" r:id="rId12"/>
    <p:sldId id="385" r:id="rId13"/>
    <p:sldId id="408" r:id="rId14"/>
    <p:sldId id="315" r:id="rId15"/>
    <p:sldId id="316" r:id="rId16"/>
    <p:sldId id="317" r:id="rId17"/>
    <p:sldId id="318" r:id="rId18"/>
    <p:sldId id="391" r:id="rId19"/>
    <p:sldId id="320" r:id="rId20"/>
    <p:sldId id="400" r:id="rId21"/>
    <p:sldId id="401" r:id="rId22"/>
    <p:sldId id="405" r:id="rId23"/>
    <p:sldId id="406" r:id="rId24"/>
    <p:sldId id="365" r:id="rId25"/>
    <p:sldId id="398" r:id="rId26"/>
    <p:sldId id="337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375" r:id="rId45"/>
    <p:sldId id="376" r:id="rId46"/>
    <p:sldId id="377" r:id="rId47"/>
    <p:sldId id="355" r:id="rId48"/>
    <p:sldId id="380" r:id="rId49"/>
    <p:sldId id="381" r:id="rId50"/>
    <p:sldId id="399" r:id="rId51"/>
    <p:sldId id="395" r:id="rId52"/>
    <p:sldId id="403" r:id="rId53"/>
    <p:sldId id="410" r:id="rId54"/>
    <p:sldId id="409" r:id="rId55"/>
    <p:sldId id="404" r:id="rId56"/>
    <p:sldId id="402" r:id="rId57"/>
    <p:sldId id="298" r:id="rId58"/>
    <p:sldId id="361" r:id="rId5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sasso, Lisa" initials="LL" lastIdx="23" clrIdx="0"/>
  <p:cmAuthor id="1" name="Dickson, Mary" initials="D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4F"/>
    <a:srgbClr val="013369"/>
    <a:srgbClr val="AB9983"/>
    <a:srgbClr val="605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3361" autoAdjust="0"/>
  </p:normalViewPr>
  <p:slideViewPr>
    <p:cSldViewPr>
      <p:cViewPr>
        <p:scale>
          <a:sx n="60" d="100"/>
          <a:sy n="60" d="100"/>
        </p:scale>
        <p:origin x="-1644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3948"/>
    </p:cViewPr>
  </p:sorterViewPr>
  <p:notesViewPr>
    <p:cSldViewPr>
      <p:cViewPr varScale="1">
        <p:scale>
          <a:sx n="52" d="100"/>
          <a:sy n="52" d="100"/>
        </p:scale>
        <p:origin x="-2880" y="-90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9T09:27:30.054" idx="1">
    <p:pos x="5651" y="1529"/>
    <p:text>I would replace this with "supports and enhances current wellness efforts"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9T09:30:08.891" idx="4">
    <p:pos x="10" y="10"/>
    <p:text>handout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9T10:09:05.003" idx="23">
    <p:pos x="10" y="10"/>
    <p:text>Add a slide after this for the $100 Gift Card!  I think there's one in the old presentation.  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9T10:05:38.471" idx="18">
    <p:pos x="10" y="10"/>
    <p:text>call this slide "Tools for YOU"</p:tex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3D4AA0-E182-42FE-8B72-1E44AD6D8A5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A853B5-EE8C-4860-89DE-1ABDADE3222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Health Education</a:t>
          </a:r>
          <a:endParaRPr lang="en-US" dirty="0"/>
        </a:p>
      </dgm:t>
    </dgm:pt>
    <dgm:pt modelId="{174ABDDA-E9FB-4D5B-8C3D-A8ABA33FC133}" type="parTrans" cxnId="{F5086B0C-CED4-43E0-ABC4-165084542237}">
      <dgm:prSet/>
      <dgm:spPr/>
      <dgm:t>
        <a:bodyPr/>
        <a:lstStyle/>
        <a:p>
          <a:endParaRPr lang="en-US"/>
        </a:p>
      </dgm:t>
    </dgm:pt>
    <dgm:pt modelId="{02C2A260-49C0-486A-9C33-CB98DCC37039}" type="sibTrans" cxnId="{F5086B0C-CED4-43E0-ABC4-165084542237}">
      <dgm:prSet/>
      <dgm:spPr/>
      <dgm:t>
        <a:bodyPr/>
        <a:lstStyle/>
        <a:p>
          <a:endParaRPr lang="en-US" dirty="0"/>
        </a:p>
      </dgm:t>
    </dgm:pt>
    <dgm:pt modelId="{33DBA267-7AC7-4CC1-A60A-AC95268558A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Physical Education</a:t>
          </a:r>
          <a:endParaRPr lang="en-US" dirty="0"/>
        </a:p>
      </dgm:t>
    </dgm:pt>
    <dgm:pt modelId="{CD31C0F3-1740-4101-B82A-99CD947CEAD4}" type="parTrans" cxnId="{A21A48FE-4492-40F6-B8B6-8BC7F8C40796}">
      <dgm:prSet/>
      <dgm:spPr/>
      <dgm:t>
        <a:bodyPr/>
        <a:lstStyle/>
        <a:p>
          <a:endParaRPr lang="en-US"/>
        </a:p>
      </dgm:t>
    </dgm:pt>
    <dgm:pt modelId="{6E866C80-2A41-429D-8826-D02E66D767E4}" type="sibTrans" cxnId="{A21A48FE-4492-40F6-B8B6-8BC7F8C40796}">
      <dgm:prSet/>
      <dgm:spPr/>
      <dgm:t>
        <a:bodyPr/>
        <a:lstStyle/>
        <a:p>
          <a:endParaRPr lang="en-US" dirty="0"/>
        </a:p>
      </dgm:t>
    </dgm:pt>
    <dgm:pt modelId="{2C583247-4B4C-412A-A145-AD3783035087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Health Services</a:t>
          </a:r>
          <a:endParaRPr lang="en-US" dirty="0"/>
        </a:p>
      </dgm:t>
    </dgm:pt>
    <dgm:pt modelId="{40996CE2-E104-440A-B67E-CACA3DC28DE2}" type="parTrans" cxnId="{4A18A699-4D51-4FEA-8D9B-B74891ECAA42}">
      <dgm:prSet/>
      <dgm:spPr/>
      <dgm:t>
        <a:bodyPr/>
        <a:lstStyle/>
        <a:p>
          <a:endParaRPr lang="en-US"/>
        </a:p>
      </dgm:t>
    </dgm:pt>
    <dgm:pt modelId="{29AEE4D6-660B-4C1C-B34A-43DF95745A03}" type="sibTrans" cxnId="{4A18A699-4D51-4FEA-8D9B-B74891ECAA42}">
      <dgm:prSet/>
      <dgm:spPr/>
      <dgm:t>
        <a:bodyPr/>
        <a:lstStyle/>
        <a:p>
          <a:endParaRPr lang="en-US" dirty="0"/>
        </a:p>
      </dgm:t>
    </dgm:pt>
    <dgm:pt modelId="{ACDBA84A-33BE-45DD-9D18-EDE555025B3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Nutrition Education</a:t>
          </a:r>
          <a:endParaRPr lang="en-US" dirty="0"/>
        </a:p>
      </dgm:t>
    </dgm:pt>
    <dgm:pt modelId="{C7523496-34C4-47B6-A4C4-3940178B1723}" type="parTrans" cxnId="{3986963D-4036-4D95-A0A3-08A983278F8B}">
      <dgm:prSet/>
      <dgm:spPr/>
      <dgm:t>
        <a:bodyPr/>
        <a:lstStyle/>
        <a:p>
          <a:endParaRPr lang="en-US"/>
        </a:p>
      </dgm:t>
    </dgm:pt>
    <dgm:pt modelId="{FF607DA0-9B1A-4AA7-93E6-59A6C2BFC025}" type="sibTrans" cxnId="{3986963D-4036-4D95-A0A3-08A983278F8B}">
      <dgm:prSet/>
      <dgm:spPr/>
      <dgm:t>
        <a:bodyPr/>
        <a:lstStyle/>
        <a:p>
          <a:endParaRPr lang="en-US" dirty="0"/>
        </a:p>
      </dgm:t>
    </dgm:pt>
    <dgm:pt modelId="{7DF62F62-B584-44D6-8CB3-F4B91872224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Community and Parent Involvement</a:t>
          </a:r>
          <a:endParaRPr lang="en-US" dirty="0"/>
        </a:p>
      </dgm:t>
    </dgm:pt>
    <dgm:pt modelId="{8FE94526-CDC1-4D29-A6A1-995628868872}" type="parTrans" cxnId="{9C9394BC-1549-468D-BA27-EC356E842C08}">
      <dgm:prSet/>
      <dgm:spPr/>
      <dgm:t>
        <a:bodyPr/>
        <a:lstStyle/>
        <a:p>
          <a:endParaRPr lang="en-US"/>
        </a:p>
      </dgm:t>
    </dgm:pt>
    <dgm:pt modelId="{E2BCDE67-E24C-4C4E-85C3-95B286C139A5}" type="sibTrans" cxnId="{9C9394BC-1549-468D-BA27-EC356E842C08}">
      <dgm:prSet/>
      <dgm:spPr/>
      <dgm:t>
        <a:bodyPr/>
        <a:lstStyle/>
        <a:p>
          <a:endParaRPr lang="en-US" dirty="0"/>
        </a:p>
      </dgm:t>
    </dgm:pt>
    <dgm:pt modelId="{BC582542-DECA-42F5-B322-5827AEBDBDEF}">
      <dgm:prSet/>
      <dgm:spPr>
        <a:solidFill>
          <a:srgbClr val="FF3737"/>
        </a:solidFill>
      </dgm:spPr>
      <dgm:t>
        <a:bodyPr/>
        <a:lstStyle/>
        <a:p>
          <a:r>
            <a:rPr lang="en-US" dirty="0" smtClean="0"/>
            <a:t>Staff Health </a:t>
          </a:r>
          <a:endParaRPr lang="en-US" dirty="0"/>
        </a:p>
      </dgm:t>
    </dgm:pt>
    <dgm:pt modelId="{39D993C8-4AA3-4E75-9082-4093105F07EC}" type="parTrans" cxnId="{FFA0E14D-6C3E-4011-84DC-DE4D8CE7C8E2}">
      <dgm:prSet/>
      <dgm:spPr/>
      <dgm:t>
        <a:bodyPr/>
        <a:lstStyle/>
        <a:p>
          <a:endParaRPr lang="en-US"/>
        </a:p>
      </dgm:t>
    </dgm:pt>
    <dgm:pt modelId="{54A07C59-5BA7-43BB-8FB3-7A2F46431513}" type="sibTrans" cxnId="{FFA0E14D-6C3E-4011-84DC-DE4D8CE7C8E2}">
      <dgm:prSet/>
      <dgm:spPr/>
      <dgm:t>
        <a:bodyPr/>
        <a:lstStyle/>
        <a:p>
          <a:endParaRPr lang="en-US" dirty="0"/>
        </a:p>
      </dgm:t>
    </dgm:pt>
    <dgm:pt modelId="{E8298A1A-BB42-4E5D-8CEF-9C8959058503}">
      <dgm:prSet/>
      <dgm:spPr>
        <a:solidFill>
          <a:srgbClr val="C00000"/>
        </a:solidFill>
      </dgm:spPr>
      <dgm:t>
        <a:bodyPr/>
        <a:lstStyle/>
        <a:p>
          <a:r>
            <a:rPr lang="en-US" dirty="0" smtClean="0"/>
            <a:t>Healthy School Environment</a:t>
          </a:r>
          <a:endParaRPr lang="en-US" dirty="0"/>
        </a:p>
      </dgm:t>
    </dgm:pt>
    <dgm:pt modelId="{3DEC0DF0-6368-47EE-A23E-177E9804B20C}" type="parTrans" cxnId="{CACA275F-F2BA-4161-9A41-EB7064DB274D}">
      <dgm:prSet/>
      <dgm:spPr/>
      <dgm:t>
        <a:bodyPr/>
        <a:lstStyle/>
        <a:p>
          <a:endParaRPr lang="en-US"/>
        </a:p>
      </dgm:t>
    </dgm:pt>
    <dgm:pt modelId="{8A11ABFA-8CFF-4297-8BC5-8E5654A14C8F}" type="sibTrans" cxnId="{CACA275F-F2BA-4161-9A41-EB7064DB274D}">
      <dgm:prSet/>
      <dgm:spPr/>
      <dgm:t>
        <a:bodyPr/>
        <a:lstStyle/>
        <a:p>
          <a:endParaRPr lang="en-US" dirty="0"/>
        </a:p>
      </dgm:t>
    </dgm:pt>
    <dgm:pt modelId="{A205E99D-6E1A-480B-A53D-555A224B12C4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Counseling, Psychological and Social Services</a:t>
          </a:r>
          <a:endParaRPr lang="en-US" dirty="0"/>
        </a:p>
      </dgm:t>
    </dgm:pt>
    <dgm:pt modelId="{B3CC7B96-1786-48C0-AD20-D8B4CB162D71}" type="parTrans" cxnId="{DC15019C-8599-419B-930B-E98778B9089C}">
      <dgm:prSet/>
      <dgm:spPr/>
      <dgm:t>
        <a:bodyPr/>
        <a:lstStyle/>
        <a:p>
          <a:endParaRPr lang="en-US"/>
        </a:p>
      </dgm:t>
    </dgm:pt>
    <dgm:pt modelId="{B248F038-51F6-46D5-A83E-CEFD080F7EBB}" type="sibTrans" cxnId="{DC15019C-8599-419B-930B-E98778B9089C}">
      <dgm:prSet/>
      <dgm:spPr/>
      <dgm:t>
        <a:bodyPr/>
        <a:lstStyle/>
        <a:p>
          <a:endParaRPr lang="en-US" dirty="0"/>
        </a:p>
      </dgm:t>
    </dgm:pt>
    <dgm:pt modelId="{2D89B8A1-8E50-4637-AEF6-C267D207C4B3}" type="pres">
      <dgm:prSet presAssocID="{843D4AA0-E182-42FE-8B72-1E44AD6D8A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43E301-EC3A-4672-BEDD-AFC01D52A90A}" type="pres">
      <dgm:prSet presAssocID="{17A853B5-EE8C-4860-89DE-1ABDADE32228}" presName="node" presStyleLbl="node1" presStyleIdx="0" presStyleCnt="8" custScaleX="131542" custScaleY="131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1CC0B-78FD-4ABD-B96C-9744A7AF4165}" type="pres">
      <dgm:prSet presAssocID="{02C2A260-49C0-486A-9C33-CB98DCC37039}" presName="sibTrans" presStyleLbl="sibTrans2D1" presStyleIdx="0" presStyleCnt="8"/>
      <dgm:spPr/>
      <dgm:t>
        <a:bodyPr/>
        <a:lstStyle/>
        <a:p>
          <a:endParaRPr lang="en-US"/>
        </a:p>
      </dgm:t>
    </dgm:pt>
    <dgm:pt modelId="{134850BF-9B24-4BE0-B536-EC494648ACA5}" type="pres">
      <dgm:prSet presAssocID="{02C2A260-49C0-486A-9C33-CB98DCC37039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E52FDEFA-556D-4E69-A768-68C85F15DAF2}" type="pres">
      <dgm:prSet presAssocID="{33DBA267-7AC7-4CC1-A60A-AC95268558AA}" presName="node" presStyleLbl="node1" presStyleIdx="1" presStyleCnt="8" custScaleX="130895" custScaleY="130895" custRadScaleRad="121009" custRadScaleInc="47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7A6DA-E5D0-4113-AEBD-08BF95EE25D6}" type="pres">
      <dgm:prSet presAssocID="{6E866C80-2A41-429D-8826-D02E66D767E4}" presName="sibTrans" presStyleLbl="sibTrans2D1" presStyleIdx="1" presStyleCnt="8"/>
      <dgm:spPr/>
      <dgm:t>
        <a:bodyPr/>
        <a:lstStyle/>
        <a:p>
          <a:endParaRPr lang="en-US"/>
        </a:p>
      </dgm:t>
    </dgm:pt>
    <dgm:pt modelId="{FF1731C7-7C32-40A0-BCBB-EAA32298C372}" type="pres">
      <dgm:prSet presAssocID="{6E866C80-2A41-429D-8826-D02E66D767E4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4FE6FA87-D42A-4E41-B914-963E3BBE4D3B}" type="pres">
      <dgm:prSet presAssocID="{2C583247-4B4C-412A-A145-AD3783035087}" presName="node" presStyleLbl="node1" presStyleIdx="2" presStyleCnt="8" custScaleX="134263" custScaleY="134263" custRadScaleRad="141197" custRadScaleInc="11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028DA-6796-4049-9AA4-7A2CAC8E99A3}" type="pres">
      <dgm:prSet presAssocID="{29AEE4D6-660B-4C1C-B34A-43DF95745A03}" presName="sibTrans" presStyleLbl="sibTrans2D1" presStyleIdx="2" presStyleCnt="8"/>
      <dgm:spPr/>
      <dgm:t>
        <a:bodyPr/>
        <a:lstStyle/>
        <a:p>
          <a:endParaRPr lang="en-US"/>
        </a:p>
      </dgm:t>
    </dgm:pt>
    <dgm:pt modelId="{EE5130B4-6460-49CF-81B0-3706C22DE7BA}" type="pres">
      <dgm:prSet presAssocID="{29AEE4D6-660B-4C1C-B34A-43DF95745A03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208EB551-7B21-4EED-8A0C-78648BFC6B4A}" type="pres">
      <dgm:prSet presAssocID="{ACDBA84A-33BE-45DD-9D18-EDE555025B34}" presName="node" presStyleLbl="node1" presStyleIdx="3" presStyleCnt="8" custScaleX="121997" custScaleY="121997" custRadScaleRad="128926" custRadScaleInc="-30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C0A1D-BB0A-4DF0-A771-D5D7D49D8D4B}" type="pres">
      <dgm:prSet presAssocID="{FF607DA0-9B1A-4AA7-93E6-59A6C2BFC025}" presName="sibTrans" presStyleLbl="sibTrans2D1" presStyleIdx="3" presStyleCnt="8"/>
      <dgm:spPr/>
      <dgm:t>
        <a:bodyPr/>
        <a:lstStyle/>
        <a:p>
          <a:endParaRPr lang="en-US"/>
        </a:p>
      </dgm:t>
    </dgm:pt>
    <dgm:pt modelId="{746F722A-78FE-4805-A81D-1C30DE2D7F62}" type="pres">
      <dgm:prSet presAssocID="{FF607DA0-9B1A-4AA7-93E6-59A6C2BFC025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A2B08E91-3629-4B74-8A7A-C963D6114C11}" type="pres">
      <dgm:prSet presAssocID="{7DF62F62-B584-44D6-8CB3-F4B91872224E}" presName="node" presStyleLbl="node1" presStyleIdx="4" presStyleCnt="8" custScaleX="130112" custScaleY="1301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121C4-15C8-42F6-992A-8B788DC00281}" type="pres">
      <dgm:prSet presAssocID="{E2BCDE67-E24C-4C4E-85C3-95B286C139A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5FAC3D67-CA92-46BB-A58E-819C777AAA15}" type="pres">
      <dgm:prSet presAssocID="{E2BCDE67-E24C-4C4E-85C3-95B286C139A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69C58514-76AF-4ECE-ABDE-80A1A2199090}" type="pres">
      <dgm:prSet presAssocID="{BC582542-DECA-42F5-B322-5827AEBDBDEF}" presName="node" presStyleLbl="node1" presStyleIdx="5" presStyleCnt="8" custScaleX="132831" custScaleY="132831" custRadScaleRad="116325" custRadScaleInc="299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3CA5-62E8-4733-9240-67B91F24E296}" type="pres">
      <dgm:prSet presAssocID="{54A07C59-5BA7-43BB-8FB3-7A2F46431513}" presName="sibTrans" presStyleLbl="sibTrans2D1" presStyleIdx="5" presStyleCnt="8"/>
      <dgm:spPr/>
      <dgm:t>
        <a:bodyPr/>
        <a:lstStyle/>
        <a:p>
          <a:endParaRPr lang="en-US"/>
        </a:p>
      </dgm:t>
    </dgm:pt>
    <dgm:pt modelId="{A1FBA89E-B853-4FDE-A056-479E3FEFE15F}" type="pres">
      <dgm:prSet presAssocID="{54A07C59-5BA7-43BB-8FB3-7A2F46431513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D5055C3D-8317-4C98-902E-E59F3EC4771A}" type="pres">
      <dgm:prSet presAssocID="{A205E99D-6E1A-480B-A53D-555A224B12C4}" presName="node" presStyleLbl="node1" presStyleIdx="6" presStyleCnt="8" custScaleX="130825" custScaleY="130826" custRadScaleRad="130238" custRadScaleInc="3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4B073-1829-48E1-9070-C0A4893406EA}" type="pres">
      <dgm:prSet presAssocID="{B248F038-51F6-46D5-A83E-CEFD080F7EBB}" presName="sibTrans" presStyleLbl="sibTrans2D1" presStyleIdx="6" presStyleCnt="8"/>
      <dgm:spPr/>
      <dgm:t>
        <a:bodyPr/>
        <a:lstStyle/>
        <a:p>
          <a:endParaRPr lang="en-US"/>
        </a:p>
      </dgm:t>
    </dgm:pt>
    <dgm:pt modelId="{B1FECBA3-D7AC-4218-BEA5-3B057C654EFE}" type="pres">
      <dgm:prSet presAssocID="{B248F038-51F6-46D5-A83E-CEFD080F7EBB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0450658B-97C0-46CB-AACB-D48CB75C9990}" type="pres">
      <dgm:prSet presAssocID="{E8298A1A-BB42-4E5D-8CEF-9C8959058503}" presName="node" presStyleLbl="node1" presStyleIdx="7" presStyleCnt="8" custScaleX="127393" custScaleY="127393" custRadScaleRad="117140" custRadScaleInc="-20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7910E-82B9-4EDE-A4BD-ECFB66EB3001}" type="pres">
      <dgm:prSet presAssocID="{8A11ABFA-8CFF-4297-8BC5-8E5654A14C8F}" presName="sibTrans" presStyleLbl="sibTrans2D1" presStyleIdx="7" presStyleCnt="8"/>
      <dgm:spPr/>
      <dgm:t>
        <a:bodyPr/>
        <a:lstStyle/>
        <a:p>
          <a:endParaRPr lang="en-US"/>
        </a:p>
      </dgm:t>
    </dgm:pt>
    <dgm:pt modelId="{9E4F77B5-51A7-4A8A-B605-3F90C1007B94}" type="pres">
      <dgm:prSet presAssocID="{8A11ABFA-8CFF-4297-8BC5-8E5654A14C8F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425C5199-7141-4395-B2A0-F6D369F7D2C7}" type="presOf" srcId="{8A11ABFA-8CFF-4297-8BC5-8E5654A14C8F}" destId="{9E4F77B5-51A7-4A8A-B605-3F90C1007B94}" srcOrd="1" destOrd="0" presId="urn:microsoft.com/office/officeart/2005/8/layout/cycle2"/>
    <dgm:cxn modelId="{52C5866F-9DE7-4CCF-9146-4606A968F45D}" type="presOf" srcId="{02C2A260-49C0-486A-9C33-CB98DCC37039}" destId="{85E1CC0B-78FD-4ABD-B96C-9744A7AF4165}" srcOrd="0" destOrd="0" presId="urn:microsoft.com/office/officeart/2005/8/layout/cycle2"/>
    <dgm:cxn modelId="{89E2AF74-08B5-45D7-A764-DB25B5FDCBA9}" type="presOf" srcId="{E8298A1A-BB42-4E5D-8CEF-9C8959058503}" destId="{0450658B-97C0-46CB-AACB-D48CB75C9990}" srcOrd="0" destOrd="0" presId="urn:microsoft.com/office/officeart/2005/8/layout/cycle2"/>
    <dgm:cxn modelId="{21F31C88-966E-43A4-91F0-A1DFCD538850}" type="presOf" srcId="{29AEE4D6-660B-4C1C-B34A-43DF95745A03}" destId="{EE5130B4-6460-49CF-81B0-3706C22DE7BA}" srcOrd="1" destOrd="0" presId="urn:microsoft.com/office/officeart/2005/8/layout/cycle2"/>
    <dgm:cxn modelId="{7608A4D8-5288-4B93-9FE4-1A2B2A1BDE08}" type="presOf" srcId="{2C583247-4B4C-412A-A145-AD3783035087}" destId="{4FE6FA87-D42A-4E41-B914-963E3BBE4D3B}" srcOrd="0" destOrd="0" presId="urn:microsoft.com/office/officeart/2005/8/layout/cycle2"/>
    <dgm:cxn modelId="{4A18A699-4D51-4FEA-8D9B-B74891ECAA42}" srcId="{843D4AA0-E182-42FE-8B72-1E44AD6D8A54}" destId="{2C583247-4B4C-412A-A145-AD3783035087}" srcOrd="2" destOrd="0" parTransId="{40996CE2-E104-440A-B67E-CACA3DC28DE2}" sibTransId="{29AEE4D6-660B-4C1C-B34A-43DF95745A03}"/>
    <dgm:cxn modelId="{4D39C0BD-5B58-482B-B2DD-AF4929D9F8CE}" type="presOf" srcId="{B248F038-51F6-46D5-A83E-CEFD080F7EBB}" destId="{BAB4B073-1829-48E1-9070-C0A4893406EA}" srcOrd="0" destOrd="0" presId="urn:microsoft.com/office/officeart/2005/8/layout/cycle2"/>
    <dgm:cxn modelId="{EB30A5EF-4AC0-4C71-A5A2-FC4367E6AB4D}" type="presOf" srcId="{33DBA267-7AC7-4CC1-A60A-AC95268558AA}" destId="{E52FDEFA-556D-4E69-A768-68C85F15DAF2}" srcOrd="0" destOrd="0" presId="urn:microsoft.com/office/officeart/2005/8/layout/cycle2"/>
    <dgm:cxn modelId="{68127E1A-24ED-43FF-9E84-949F978C9784}" type="presOf" srcId="{ACDBA84A-33BE-45DD-9D18-EDE555025B34}" destId="{208EB551-7B21-4EED-8A0C-78648BFC6B4A}" srcOrd="0" destOrd="0" presId="urn:microsoft.com/office/officeart/2005/8/layout/cycle2"/>
    <dgm:cxn modelId="{DC15019C-8599-419B-930B-E98778B9089C}" srcId="{843D4AA0-E182-42FE-8B72-1E44AD6D8A54}" destId="{A205E99D-6E1A-480B-A53D-555A224B12C4}" srcOrd="6" destOrd="0" parTransId="{B3CC7B96-1786-48C0-AD20-D8B4CB162D71}" sibTransId="{B248F038-51F6-46D5-A83E-CEFD080F7EBB}"/>
    <dgm:cxn modelId="{FFA0E14D-6C3E-4011-84DC-DE4D8CE7C8E2}" srcId="{843D4AA0-E182-42FE-8B72-1E44AD6D8A54}" destId="{BC582542-DECA-42F5-B322-5827AEBDBDEF}" srcOrd="5" destOrd="0" parTransId="{39D993C8-4AA3-4E75-9082-4093105F07EC}" sibTransId="{54A07C59-5BA7-43BB-8FB3-7A2F46431513}"/>
    <dgm:cxn modelId="{F5086B0C-CED4-43E0-ABC4-165084542237}" srcId="{843D4AA0-E182-42FE-8B72-1E44AD6D8A54}" destId="{17A853B5-EE8C-4860-89DE-1ABDADE32228}" srcOrd="0" destOrd="0" parTransId="{174ABDDA-E9FB-4D5B-8C3D-A8ABA33FC133}" sibTransId="{02C2A260-49C0-486A-9C33-CB98DCC37039}"/>
    <dgm:cxn modelId="{9C98CF13-BFEF-44D7-B08E-A062709BAD8F}" type="presOf" srcId="{6E866C80-2A41-429D-8826-D02E66D767E4}" destId="{2E07A6DA-E5D0-4113-AEBD-08BF95EE25D6}" srcOrd="0" destOrd="0" presId="urn:microsoft.com/office/officeart/2005/8/layout/cycle2"/>
    <dgm:cxn modelId="{CACA275F-F2BA-4161-9A41-EB7064DB274D}" srcId="{843D4AA0-E182-42FE-8B72-1E44AD6D8A54}" destId="{E8298A1A-BB42-4E5D-8CEF-9C8959058503}" srcOrd="7" destOrd="0" parTransId="{3DEC0DF0-6368-47EE-A23E-177E9804B20C}" sibTransId="{8A11ABFA-8CFF-4297-8BC5-8E5654A14C8F}"/>
    <dgm:cxn modelId="{EA93DD16-F7E9-41B1-ABE2-2CC9BEA17044}" type="presOf" srcId="{BC582542-DECA-42F5-B322-5827AEBDBDEF}" destId="{69C58514-76AF-4ECE-ABDE-80A1A2199090}" srcOrd="0" destOrd="0" presId="urn:microsoft.com/office/officeart/2005/8/layout/cycle2"/>
    <dgm:cxn modelId="{126AE6D8-267F-4861-A32C-D3E7D5B4F8EA}" type="presOf" srcId="{17A853B5-EE8C-4860-89DE-1ABDADE32228}" destId="{8243E301-EC3A-4672-BEDD-AFC01D52A90A}" srcOrd="0" destOrd="0" presId="urn:microsoft.com/office/officeart/2005/8/layout/cycle2"/>
    <dgm:cxn modelId="{61F871F1-F6E0-43F4-BDAE-843DCFB0C7CD}" type="presOf" srcId="{8A11ABFA-8CFF-4297-8BC5-8E5654A14C8F}" destId="{0117910E-82B9-4EDE-A4BD-ECFB66EB3001}" srcOrd="0" destOrd="0" presId="urn:microsoft.com/office/officeart/2005/8/layout/cycle2"/>
    <dgm:cxn modelId="{9213AFB2-28FA-4B4B-B6D5-3F15C110A3A3}" type="presOf" srcId="{54A07C59-5BA7-43BB-8FB3-7A2F46431513}" destId="{A1FBA89E-B853-4FDE-A056-479E3FEFE15F}" srcOrd="1" destOrd="0" presId="urn:microsoft.com/office/officeart/2005/8/layout/cycle2"/>
    <dgm:cxn modelId="{A3AF4A11-8E61-423A-B78C-80BF669A6D92}" type="presOf" srcId="{E2BCDE67-E24C-4C4E-85C3-95B286C139A5}" destId="{5FAC3D67-CA92-46BB-A58E-819C777AAA15}" srcOrd="1" destOrd="0" presId="urn:microsoft.com/office/officeart/2005/8/layout/cycle2"/>
    <dgm:cxn modelId="{A21A48FE-4492-40F6-B8B6-8BC7F8C40796}" srcId="{843D4AA0-E182-42FE-8B72-1E44AD6D8A54}" destId="{33DBA267-7AC7-4CC1-A60A-AC95268558AA}" srcOrd="1" destOrd="0" parTransId="{CD31C0F3-1740-4101-B82A-99CD947CEAD4}" sibTransId="{6E866C80-2A41-429D-8826-D02E66D767E4}"/>
    <dgm:cxn modelId="{39D6A241-F303-4BC0-B0BB-ABFC084C0AD0}" type="presOf" srcId="{FF607DA0-9B1A-4AA7-93E6-59A6C2BFC025}" destId="{746F722A-78FE-4805-A81D-1C30DE2D7F62}" srcOrd="1" destOrd="0" presId="urn:microsoft.com/office/officeart/2005/8/layout/cycle2"/>
    <dgm:cxn modelId="{0E2FD1BB-B654-4300-8E5D-AC84F300F6C5}" type="presOf" srcId="{E2BCDE67-E24C-4C4E-85C3-95B286C139A5}" destId="{A27121C4-15C8-42F6-992A-8B788DC00281}" srcOrd="0" destOrd="0" presId="urn:microsoft.com/office/officeart/2005/8/layout/cycle2"/>
    <dgm:cxn modelId="{24C48F63-7642-448C-A959-ED195DE14575}" type="presOf" srcId="{54A07C59-5BA7-43BB-8FB3-7A2F46431513}" destId="{99733CA5-62E8-4733-9240-67B91F24E296}" srcOrd="0" destOrd="0" presId="urn:microsoft.com/office/officeart/2005/8/layout/cycle2"/>
    <dgm:cxn modelId="{0E4126F8-4CE1-493D-8B06-707D2647E14B}" type="presOf" srcId="{02C2A260-49C0-486A-9C33-CB98DCC37039}" destId="{134850BF-9B24-4BE0-B536-EC494648ACA5}" srcOrd="1" destOrd="0" presId="urn:microsoft.com/office/officeart/2005/8/layout/cycle2"/>
    <dgm:cxn modelId="{F1F3C62E-BE35-476A-A44C-6A2FFD054D42}" type="presOf" srcId="{29AEE4D6-660B-4C1C-B34A-43DF95745A03}" destId="{D8B028DA-6796-4049-9AA4-7A2CAC8E99A3}" srcOrd="0" destOrd="0" presId="urn:microsoft.com/office/officeart/2005/8/layout/cycle2"/>
    <dgm:cxn modelId="{0A528526-BD97-445D-8F53-8D747A2A00BB}" type="presOf" srcId="{FF607DA0-9B1A-4AA7-93E6-59A6C2BFC025}" destId="{817C0A1D-BB0A-4DF0-A771-D5D7D49D8D4B}" srcOrd="0" destOrd="0" presId="urn:microsoft.com/office/officeart/2005/8/layout/cycle2"/>
    <dgm:cxn modelId="{9144FA98-3395-40A3-8E21-E1A40DAB2DD2}" type="presOf" srcId="{843D4AA0-E182-42FE-8B72-1E44AD6D8A54}" destId="{2D89B8A1-8E50-4637-AEF6-C267D207C4B3}" srcOrd="0" destOrd="0" presId="urn:microsoft.com/office/officeart/2005/8/layout/cycle2"/>
    <dgm:cxn modelId="{EFE1514E-76AD-400E-AD4B-0B2F9B9CF6FB}" type="presOf" srcId="{6E866C80-2A41-429D-8826-D02E66D767E4}" destId="{FF1731C7-7C32-40A0-BCBB-EAA32298C372}" srcOrd="1" destOrd="0" presId="urn:microsoft.com/office/officeart/2005/8/layout/cycle2"/>
    <dgm:cxn modelId="{4363FCA8-7A6A-4C79-9A28-699F13A8D430}" type="presOf" srcId="{7DF62F62-B584-44D6-8CB3-F4B91872224E}" destId="{A2B08E91-3629-4B74-8A7A-C963D6114C11}" srcOrd="0" destOrd="0" presId="urn:microsoft.com/office/officeart/2005/8/layout/cycle2"/>
    <dgm:cxn modelId="{8B5139F2-CB50-4FB5-BC11-52F93604E545}" type="presOf" srcId="{B248F038-51F6-46D5-A83E-CEFD080F7EBB}" destId="{B1FECBA3-D7AC-4218-BEA5-3B057C654EFE}" srcOrd="1" destOrd="0" presId="urn:microsoft.com/office/officeart/2005/8/layout/cycle2"/>
    <dgm:cxn modelId="{9C9394BC-1549-468D-BA27-EC356E842C08}" srcId="{843D4AA0-E182-42FE-8B72-1E44AD6D8A54}" destId="{7DF62F62-B584-44D6-8CB3-F4B91872224E}" srcOrd="4" destOrd="0" parTransId="{8FE94526-CDC1-4D29-A6A1-995628868872}" sibTransId="{E2BCDE67-E24C-4C4E-85C3-95B286C139A5}"/>
    <dgm:cxn modelId="{956BCFA5-6212-450C-8030-25589B8DE429}" type="presOf" srcId="{A205E99D-6E1A-480B-A53D-555A224B12C4}" destId="{D5055C3D-8317-4C98-902E-E59F3EC4771A}" srcOrd="0" destOrd="0" presId="urn:microsoft.com/office/officeart/2005/8/layout/cycle2"/>
    <dgm:cxn modelId="{3986963D-4036-4D95-A0A3-08A983278F8B}" srcId="{843D4AA0-E182-42FE-8B72-1E44AD6D8A54}" destId="{ACDBA84A-33BE-45DD-9D18-EDE555025B34}" srcOrd="3" destOrd="0" parTransId="{C7523496-34C4-47B6-A4C4-3940178B1723}" sibTransId="{FF607DA0-9B1A-4AA7-93E6-59A6C2BFC025}"/>
    <dgm:cxn modelId="{D7930B75-AF76-48AD-91A4-354AE7753C25}" type="presParOf" srcId="{2D89B8A1-8E50-4637-AEF6-C267D207C4B3}" destId="{8243E301-EC3A-4672-BEDD-AFC01D52A90A}" srcOrd="0" destOrd="0" presId="urn:microsoft.com/office/officeart/2005/8/layout/cycle2"/>
    <dgm:cxn modelId="{BA2605A8-6B0B-4AD6-BA85-332A6BD5E2BA}" type="presParOf" srcId="{2D89B8A1-8E50-4637-AEF6-C267D207C4B3}" destId="{85E1CC0B-78FD-4ABD-B96C-9744A7AF4165}" srcOrd="1" destOrd="0" presId="urn:microsoft.com/office/officeart/2005/8/layout/cycle2"/>
    <dgm:cxn modelId="{EBCE0622-74A3-4FFD-8BE1-85666667B36E}" type="presParOf" srcId="{85E1CC0B-78FD-4ABD-B96C-9744A7AF4165}" destId="{134850BF-9B24-4BE0-B536-EC494648ACA5}" srcOrd="0" destOrd="0" presId="urn:microsoft.com/office/officeart/2005/8/layout/cycle2"/>
    <dgm:cxn modelId="{9C34912E-0499-44F9-A80D-DFBB8143544C}" type="presParOf" srcId="{2D89B8A1-8E50-4637-AEF6-C267D207C4B3}" destId="{E52FDEFA-556D-4E69-A768-68C85F15DAF2}" srcOrd="2" destOrd="0" presId="urn:microsoft.com/office/officeart/2005/8/layout/cycle2"/>
    <dgm:cxn modelId="{D9FA9AED-F582-4615-B9D2-9C594019A372}" type="presParOf" srcId="{2D89B8A1-8E50-4637-AEF6-C267D207C4B3}" destId="{2E07A6DA-E5D0-4113-AEBD-08BF95EE25D6}" srcOrd="3" destOrd="0" presId="urn:microsoft.com/office/officeart/2005/8/layout/cycle2"/>
    <dgm:cxn modelId="{9F37B428-D87A-4C4A-BC93-ABB8A17F1D7B}" type="presParOf" srcId="{2E07A6DA-E5D0-4113-AEBD-08BF95EE25D6}" destId="{FF1731C7-7C32-40A0-BCBB-EAA32298C372}" srcOrd="0" destOrd="0" presId="urn:microsoft.com/office/officeart/2005/8/layout/cycle2"/>
    <dgm:cxn modelId="{E053A3F9-1809-43FC-8394-A34F6410B916}" type="presParOf" srcId="{2D89B8A1-8E50-4637-AEF6-C267D207C4B3}" destId="{4FE6FA87-D42A-4E41-B914-963E3BBE4D3B}" srcOrd="4" destOrd="0" presId="urn:microsoft.com/office/officeart/2005/8/layout/cycle2"/>
    <dgm:cxn modelId="{53D582F6-9F67-4667-A6A7-026036C1ABC4}" type="presParOf" srcId="{2D89B8A1-8E50-4637-AEF6-C267D207C4B3}" destId="{D8B028DA-6796-4049-9AA4-7A2CAC8E99A3}" srcOrd="5" destOrd="0" presId="urn:microsoft.com/office/officeart/2005/8/layout/cycle2"/>
    <dgm:cxn modelId="{C78F1D4A-428F-4F9C-9806-A77BB7EDD4E1}" type="presParOf" srcId="{D8B028DA-6796-4049-9AA4-7A2CAC8E99A3}" destId="{EE5130B4-6460-49CF-81B0-3706C22DE7BA}" srcOrd="0" destOrd="0" presId="urn:microsoft.com/office/officeart/2005/8/layout/cycle2"/>
    <dgm:cxn modelId="{90543D86-20E9-46FF-BAA8-6D06398BC08B}" type="presParOf" srcId="{2D89B8A1-8E50-4637-AEF6-C267D207C4B3}" destId="{208EB551-7B21-4EED-8A0C-78648BFC6B4A}" srcOrd="6" destOrd="0" presId="urn:microsoft.com/office/officeart/2005/8/layout/cycle2"/>
    <dgm:cxn modelId="{7E4C2A45-A238-471B-81DC-AD2118375811}" type="presParOf" srcId="{2D89B8A1-8E50-4637-AEF6-C267D207C4B3}" destId="{817C0A1D-BB0A-4DF0-A771-D5D7D49D8D4B}" srcOrd="7" destOrd="0" presId="urn:microsoft.com/office/officeart/2005/8/layout/cycle2"/>
    <dgm:cxn modelId="{13D3D101-20B4-43E6-B6AA-34A1259CBBE5}" type="presParOf" srcId="{817C0A1D-BB0A-4DF0-A771-D5D7D49D8D4B}" destId="{746F722A-78FE-4805-A81D-1C30DE2D7F62}" srcOrd="0" destOrd="0" presId="urn:microsoft.com/office/officeart/2005/8/layout/cycle2"/>
    <dgm:cxn modelId="{2AE42A16-6E6A-4D13-93F6-E56B6F89F454}" type="presParOf" srcId="{2D89B8A1-8E50-4637-AEF6-C267D207C4B3}" destId="{A2B08E91-3629-4B74-8A7A-C963D6114C11}" srcOrd="8" destOrd="0" presId="urn:microsoft.com/office/officeart/2005/8/layout/cycle2"/>
    <dgm:cxn modelId="{BF8FDDCE-4C12-4A02-856B-9058160EFB34}" type="presParOf" srcId="{2D89B8A1-8E50-4637-AEF6-C267D207C4B3}" destId="{A27121C4-15C8-42F6-992A-8B788DC00281}" srcOrd="9" destOrd="0" presId="urn:microsoft.com/office/officeart/2005/8/layout/cycle2"/>
    <dgm:cxn modelId="{0E44D8BC-53E5-45F4-9EAE-BEB81FC5D0DE}" type="presParOf" srcId="{A27121C4-15C8-42F6-992A-8B788DC00281}" destId="{5FAC3D67-CA92-46BB-A58E-819C777AAA15}" srcOrd="0" destOrd="0" presId="urn:microsoft.com/office/officeart/2005/8/layout/cycle2"/>
    <dgm:cxn modelId="{4AB593F4-448D-4BD9-A521-F26400E0BB7D}" type="presParOf" srcId="{2D89B8A1-8E50-4637-AEF6-C267D207C4B3}" destId="{69C58514-76AF-4ECE-ABDE-80A1A2199090}" srcOrd="10" destOrd="0" presId="urn:microsoft.com/office/officeart/2005/8/layout/cycle2"/>
    <dgm:cxn modelId="{B7A3F1D7-9399-4D70-A366-72154CDA91E7}" type="presParOf" srcId="{2D89B8A1-8E50-4637-AEF6-C267D207C4B3}" destId="{99733CA5-62E8-4733-9240-67B91F24E296}" srcOrd="11" destOrd="0" presId="urn:microsoft.com/office/officeart/2005/8/layout/cycle2"/>
    <dgm:cxn modelId="{FC6FC79B-CCAE-4C42-9094-C2873CA5C59C}" type="presParOf" srcId="{99733CA5-62E8-4733-9240-67B91F24E296}" destId="{A1FBA89E-B853-4FDE-A056-479E3FEFE15F}" srcOrd="0" destOrd="0" presId="urn:microsoft.com/office/officeart/2005/8/layout/cycle2"/>
    <dgm:cxn modelId="{609EAC70-8E78-47A2-AD74-7A83A4749F6B}" type="presParOf" srcId="{2D89B8A1-8E50-4637-AEF6-C267D207C4B3}" destId="{D5055C3D-8317-4C98-902E-E59F3EC4771A}" srcOrd="12" destOrd="0" presId="urn:microsoft.com/office/officeart/2005/8/layout/cycle2"/>
    <dgm:cxn modelId="{EF2D3D61-1017-427B-864E-B91C1D80EEEC}" type="presParOf" srcId="{2D89B8A1-8E50-4637-AEF6-C267D207C4B3}" destId="{BAB4B073-1829-48E1-9070-C0A4893406EA}" srcOrd="13" destOrd="0" presId="urn:microsoft.com/office/officeart/2005/8/layout/cycle2"/>
    <dgm:cxn modelId="{598EE9BB-87DF-4C7A-A470-CCFD1CAD4E44}" type="presParOf" srcId="{BAB4B073-1829-48E1-9070-C0A4893406EA}" destId="{B1FECBA3-D7AC-4218-BEA5-3B057C654EFE}" srcOrd="0" destOrd="0" presId="urn:microsoft.com/office/officeart/2005/8/layout/cycle2"/>
    <dgm:cxn modelId="{5F72852A-CC84-482E-8035-536685C6FFD1}" type="presParOf" srcId="{2D89B8A1-8E50-4637-AEF6-C267D207C4B3}" destId="{0450658B-97C0-46CB-AACB-D48CB75C9990}" srcOrd="14" destOrd="0" presId="urn:microsoft.com/office/officeart/2005/8/layout/cycle2"/>
    <dgm:cxn modelId="{BAE53CA4-3C66-496B-ABDE-71731FE51F01}" type="presParOf" srcId="{2D89B8A1-8E50-4637-AEF6-C267D207C4B3}" destId="{0117910E-82B9-4EDE-A4BD-ECFB66EB3001}" srcOrd="15" destOrd="0" presId="urn:microsoft.com/office/officeart/2005/8/layout/cycle2"/>
    <dgm:cxn modelId="{E79121DC-ED18-4AE5-A175-BA7899FEBB4C}" type="presParOf" srcId="{0117910E-82B9-4EDE-A4BD-ECFB66EB3001}" destId="{9E4F77B5-51A7-4A8A-B605-3F90C1007B9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798C15-709B-4C38-B453-5978ED54D3FE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A26F80-B343-45F8-9555-E3FB6675AAE7}">
      <dgm:prSet phldrT="[Text]"/>
      <dgm:spPr/>
      <dgm:t>
        <a:bodyPr/>
        <a:lstStyle/>
        <a:p>
          <a:r>
            <a:rPr lang="en-US" dirty="0" smtClean="0"/>
            <a:t>Academic Success                         Health &amp; Well-Being</a:t>
          </a:r>
          <a:endParaRPr lang="en-US" dirty="0"/>
        </a:p>
      </dgm:t>
    </dgm:pt>
    <dgm:pt modelId="{A0C08038-770C-4C15-AC86-80D392A2DFE6}" type="parTrans" cxnId="{028FD2DA-C323-493A-A06C-C1223EFE89C4}">
      <dgm:prSet/>
      <dgm:spPr/>
      <dgm:t>
        <a:bodyPr/>
        <a:lstStyle/>
        <a:p>
          <a:endParaRPr lang="en-US"/>
        </a:p>
      </dgm:t>
    </dgm:pt>
    <dgm:pt modelId="{79B7BE11-EE2E-4501-BC55-FECDBD1B5880}" type="sibTrans" cxnId="{028FD2DA-C323-493A-A06C-C1223EFE89C4}">
      <dgm:prSet/>
      <dgm:spPr/>
      <dgm:t>
        <a:bodyPr/>
        <a:lstStyle/>
        <a:p>
          <a:endParaRPr lang="en-US"/>
        </a:p>
      </dgm:t>
    </dgm:pt>
    <dgm:pt modelId="{0F51A805-FA88-447E-9E43-AB1F01C137E7}">
      <dgm:prSet phldrT="[Text]"/>
      <dgm:spPr/>
      <dgm:t>
        <a:bodyPr/>
        <a:lstStyle/>
        <a:p>
          <a:r>
            <a:rPr lang="en-US" dirty="0" smtClean="0"/>
            <a:t>Risk for:                                       Obesity                                       Chronic Conditions                         Chronic Disease </a:t>
          </a:r>
          <a:endParaRPr lang="en-US" dirty="0"/>
        </a:p>
      </dgm:t>
    </dgm:pt>
    <dgm:pt modelId="{8404E3C3-4D61-4AAA-B26C-D33BBF2E9C24}" type="parTrans" cxnId="{186A3928-C9EE-45FC-9E63-DFD4D4A5833F}">
      <dgm:prSet/>
      <dgm:spPr/>
      <dgm:t>
        <a:bodyPr/>
        <a:lstStyle/>
        <a:p>
          <a:endParaRPr lang="en-US"/>
        </a:p>
      </dgm:t>
    </dgm:pt>
    <dgm:pt modelId="{F9AFDF9D-BC15-486B-ABF4-A570547F475E}" type="sibTrans" cxnId="{186A3928-C9EE-45FC-9E63-DFD4D4A5833F}">
      <dgm:prSet/>
      <dgm:spPr/>
      <dgm:t>
        <a:bodyPr/>
        <a:lstStyle/>
        <a:p>
          <a:endParaRPr lang="en-US"/>
        </a:p>
      </dgm:t>
    </dgm:pt>
    <dgm:pt modelId="{C8F7C9BB-0876-4455-ACD4-504BB1C6C43E}" type="pres">
      <dgm:prSet presAssocID="{85798C15-709B-4C38-B453-5978ED54D3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DC8729-3B25-4B34-B8E0-FA8A9EF9CE7A}" type="pres">
      <dgm:prSet presAssocID="{E1A26F80-B343-45F8-9555-E3FB6675AAE7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97AED-251A-48E5-A683-871763A8E19E}" type="pres">
      <dgm:prSet presAssocID="{0F51A805-FA88-447E-9E43-AB1F01C137E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6A3928-C9EE-45FC-9E63-DFD4D4A5833F}" srcId="{85798C15-709B-4C38-B453-5978ED54D3FE}" destId="{0F51A805-FA88-447E-9E43-AB1F01C137E7}" srcOrd="1" destOrd="0" parTransId="{8404E3C3-4D61-4AAA-B26C-D33BBF2E9C24}" sibTransId="{F9AFDF9D-BC15-486B-ABF4-A570547F475E}"/>
    <dgm:cxn modelId="{028FD2DA-C323-493A-A06C-C1223EFE89C4}" srcId="{85798C15-709B-4C38-B453-5978ED54D3FE}" destId="{E1A26F80-B343-45F8-9555-E3FB6675AAE7}" srcOrd="0" destOrd="0" parTransId="{A0C08038-770C-4C15-AC86-80D392A2DFE6}" sibTransId="{79B7BE11-EE2E-4501-BC55-FECDBD1B5880}"/>
    <dgm:cxn modelId="{337F8F2A-741F-4089-94F8-643426351091}" type="presOf" srcId="{85798C15-709B-4C38-B453-5978ED54D3FE}" destId="{C8F7C9BB-0876-4455-ACD4-504BB1C6C43E}" srcOrd="0" destOrd="0" presId="urn:microsoft.com/office/officeart/2005/8/layout/arrow1"/>
    <dgm:cxn modelId="{BCEFD42A-980F-4B0F-9CA1-7478B540A069}" type="presOf" srcId="{0F51A805-FA88-447E-9E43-AB1F01C137E7}" destId="{AF797AED-251A-48E5-A683-871763A8E19E}" srcOrd="0" destOrd="0" presId="urn:microsoft.com/office/officeart/2005/8/layout/arrow1"/>
    <dgm:cxn modelId="{FB977C88-B41D-4277-8E97-4E67C849995A}" type="presOf" srcId="{E1A26F80-B343-45F8-9555-E3FB6675AAE7}" destId="{2ADC8729-3B25-4B34-B8E0-FA8A9EF9CE7A}" srcOrd="0" destOrd="0" presId="urn:microsoft.com/office/officeart/2005/8/layout/arrow1"/>
    <dgm:cxn modelId="{29C19C78-C107-4F62-8468-9AD60274E321}" type="presParOf" srcId="{C8F7C9BB-0876-4455-ACD4-504BB1C6C43E}" destId="{2ADC8729-3B25-4B34-B8E0-FA8A9EF9CE7A}" srcOrd="0" destOrd="0" presId="urn:microsoft.com/office/officeart/2005/8/layout/arrow1"/>
    <dgm:cxn modelId="{8C323A24-3726-4000-8E5D-7B164FF8B873}" type="presParOf" srcId="{C8F7C9BB-0876-4455-ACD4-504BB1C6C43E}" destId="{AF797AED-251A-48E5-A683-871763A8E19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5732E2-A692-438F-BF7D-AAE62C98480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231E9CFB-0BAC-4FBC-BE16-47FD92525227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Join</a:t>
          </a:r>
          <a:endParaRPr lang="en-US" dirty="0"/>
        </a:p>
      </dgm:t>
    </dgm:pt>
    <dgm:pt modelId="{82EECBC3-63FD-4DD9-AD8F-D15A06E457E7}" type="parTrans" cxnId="{D8DF0BB9-3157-4C55-AC6C-A042762121D1}">
      <dgm:prSet/>
      <dgm:spPr/>
      <dgm:t>
        <a:bodyPr/>
        <a:lstStyle/>
        <a:p>
          <a:endParaRPr lang="en-US"/>
        </a:p>
      </dgm:t>
    </dgm:pt>
    <dgm:pt modelId="{62DB04AC-AE40-4E77-8564-B1F4C2C4E4CA}" type="sibTrans" cxnId="{D8DF0BB9-3157-4C55-AC6C-A042762121D1}">
      <dgm:prSet/>
      <dgm:spPr/>
      <dgm:t>
        <a:bodyPr/>
        <a:lstStyle/>
        <a:p>
          <a:endParaRPr lang="en-US"/>
        </a:p>
      </dgm:t>
    </dgm:pt>
    <dgm:pt modelId="{884EA1FB-C7F5-481B-A9F2-7FB37FF8FEEF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Build a Team</a:t>
          </a:r>
          <a:endParaRPr lang="en-US" dirty="0"/>
        </a:p>
      </dgm:t>
    </dgm:pt>
    <dgm:pt modelId="{CFBA230F-7FA4-4B9E-B231-015CEDD7715C}" type="parTrans" cxnId="{402F413B-00A6-4C47-9569-B2BADE0D3454}">
      <dgm:prSet/>
      <dgm:spPr/>
      <dgm:t>
        <a:bodyPr/>
        <a:lstStyle/>
        <a:p>
          <a:endParaRPr lang="en-US"/>
        </a:p>
      </dgm:t>
    </dgm:pt>
    <dgm:pt modelId="{460CDA44-A684-4FDD-8079-71B8E7805ACF}" type="sibTrans" cxnId="{402F413B-00A6-4C47-9569-B2BADE0D3454}">
      <dgm:prSet/>
      <dgm:spPr/>
      <dgm:t>
        <a:bodyPr/>
        <a:lstStyle/>
        <a:p>
          <a:endParaRPr lang="en-US"/>
        </a:p>
      </dgm:t>
    </dgm:pt>
    <dgm:pt modelId="{192F4CB6-9869-4A81-BACC-6E0E3F0E7EE5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Kickoff</a:t>
          </a:r>
          <a:endParaRPr lang="en-US" dirty="0"/>
        </a:p>
      </dgm:t>
    </dgm:pt>
    <dgm:pt modelId="{A6FBD963-2A5C-48D2-81BE-8011CA8B2821}" type="parTrans" cxnId="{69E1CD9F-BD73-4222-8523-7CCFC6676BD0}">
      <dgm:prSet/>
      <dgm:spPr/>
      <dgm:t>
        <a:bodyPr/>
        <a:lstStyle/>
        <a:p>
          <a:endParaRPr lang="en-US"/>
        </a:p>
      </dgm:t>
    </dgm:pt>
    <dgm:pt modelId="{F98E4141-7463-4D73-93B1-166E522CDC4E}" type="sibTrans" cxnId="{69E1CD9F-BD73-4222-8523-7CCFC6676BD0}">
      <dgm:prSet/>
      <dgm:spPr/>
      <dgm:t>
        <a:bodyPr/>
        <a:lstStyle/>
        <a:p>
          <a:endParaRPr lang="en-US"/>
        </a:p>
      </dgm:t>
    </dgm:pt>
    <dgm:pt modelId="{7532EAA0-573F-44AD-8685-FDBD0DE80D1F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SWI</a:t>
          </a:r>
          <a:endParaRPr lang="en-US" dirty="0"/>
        </a:p>
      </dgm:t>
    </dgm:pt>
    <dgm:pt modelId="{F89E2622-7BA9-448C-9C61-61E88E2E538E}" type="parTrans" cxnId="{9850AC30-271D-4835-9CC7-0E22783C1F02}">
      <dgm:prSet/>
      <dgm:spPr/>
      <dgm:t>
        <a:bodyPr/>
        <a:lstStyle/>
        <a:p>
          <a:endParaRPr lang="en-US"/>
        </a:p>
      </dgm:t>
    </dgm:pt>
    <dgm:pt modelId="{90A96A44-B993-4D60-953B-A2E6EA0877D6}" type="sibTrans" cxnId="{9850AC30-271D-4835-9CC7-0E22783C1F02}">
      <dgm:prSet/>
      <dgm:spPr/>
      <dgm:t>
        <a:bodyPr/>
        <a:lstStyle/>
        <a:p>
          <a:endParaRPr lang="en-US"/>
        </a:p>
      </dgm:t>
    </dgm:pt>
    <dgm:pt modelId="{D31A3A42-C131-457F-995F-22D555C74034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Game Time</a:t>
          </a:r>
          <a:endParaRPr lang="en-US" dirty="0"/>
        </a:p>
      </dgm:t>
    </dgm:pt>
    <dgm:pt modelId="{70F1D3F2-5CE7-4AA7-B572-40313B649FB6}" type="parTrans" cxnId="{F5A11F57-779F-4242-8BFF-4EFF74946A15}">
      <dgm:prSet/>
      <dgm:spPr/>
      <dgm:t>
        <a:bodyPr/>
        <a:lstStyle/>
        <a:p>
          <a:endParaRPr lang="en-US"/>
        </a:p>
      </dgm:t>
    </dgm:pt>
    <dgm:pt modelId="{D2BB6283-5990-4629-ADB6-D4DAD977945B}" type="sibTrans" cxnId="{F5A11F57-779F-4242-8BFF-4EFF74946A15}">
      <dgm:prSet/>
      <dgm:spPr/>
      <dgm:t>
        <a:bodyPr/>
        <a:lstStyle/>
        <a:p>
          <a:endParaRPr lang="en-US"/>
        </a:p>
      </dgm:t>
    </dgm:pt>
    <dgm:pt modelId="{89DC964A-9017-4359-925E-F6D4B942CB35}">
      <dgm:prSet phldrT="[Text]"/>
      <dgm:spPr>
        <a:solidFill>
          <a:schemeClr val="tx2"/>
        </a:solidFill>
      </dgm:spPr>
      <dgm:t>
        <a:bodyPr vert="vert"/>
        <a:lstStyle/>
        <a:p>
          <a:r>
            <a:rPr lang="en-US" dirty="0" smtClean="0"/>
            <a:t>Scoreboard</a:t>
          </a:r>
          <a:endParaRPr lang="en-US" dirty="0"/>
        </a:p>
      </dgm:t>
    </dgm:pt>
    <dgm:pt modelId="{47D1CEFE-F217-44DE-BE48-6DA16B56EC14}" type="parTrans" cxnId="{EAB4A79D-A7CA-4222-9C95-DFBBD3FB0634}">
      <dgm:prSet/>
      <dgm:spPr/>
      <dgm:t>
        <a:bodyPr/>
        <a:lstStyle/>
        <a:p>
          <a:endParaRPr lang="en-US"/>
        </a:p>
      </dgm:t>
    </dgm:pt>
    <dgm:pt modelId="{C5A928E0-C5C5-442E-9102-A05144978AFC}" type="sibTrans" cxnId="{EAB4A79D-A7CA-4222-9C95-DFBBD3FB0634}">
      <dgm:prSet/>
      <dgm:spPr/>
      <dgm:t>
        <a:bodyPr/>
        <a:lstStyle/>
        <a:p>
          <a:endParaRPr lang="en-US"/>
        </a:p>
      </dgm:t>
    </dgm:pt>
    <dgm:pt modelId="{B0BBFE2E-0FBB-4EC5-B09C-3D40F1803CE3}" type="pres">
      <dgm:prSet presAssocID="{125732E2-A692-438F-BF7D-AAE62C984800}" presName="Name0" presStyleCnt="0">
        <dgm:presLayoutVars>
          <dgm:dir/>
          <dgm:resizeHandles val="exact"/>
        </dgm:presLayoutVars>
      </dgm:prSet>
      <dgm:spPr/>
    </dgm:pt>
    <dgm:pt modelId="{607651B9-3FDB-4A6D-9165-5444DE12F87F}" type="pres">
      <dgm:prSet presAssocID="{125732E2-A692-438F-BF7D-AAE62C984800}" presName="bkgdShp" presStyleLbl="alignAccFollowNode1" presStyleIdx="0" presStyleCnt="1"/>
      <dgm:spPr>
        <a:noFill/>
      </dgm:spPr>
    </dgm:pt>
    <dgm:pt modelId="{BEF79F39-E437-409B-9B76-E6F2F3FD44CE}" type="pres">
      <dgm:prSet presAssocID="{125732E2-A692-438F-BF7D-AAE62C984800}" presName="linComp" presStyleCnt="0"/>
      <dgm:spPr/>
    </dgm:pt>
    <dgm:pt modelId="{A665EE50-48AE-4B83-B05C-EB8CF7D2E4A8}" type="pres">
      <dgm:prSet presAssocID="{231E9CFB-0BAC-4FBC-BE16-47FD92525227}" presName="compNode" presStyleCnt="0"/>
      <dgm:spPr/>
    </dgm:pt>
    <dgm:pt modelId="{9D5C536B-CD75-4A75-8316-561215AEC2D3}" type="pres">
      <dgm:prSet presAssocID="{231E9CFB-0BAC-4FBC-BE16-47FD9252522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3EFF8-BDFB-402B-B0B5-3B8652D22070}" type="pres">
      <dgm:prSet presAssocID="{231E9CFB-0BAC-4FBC-BE16-47FD92525227}" presName="invisiNode" presStyleLbl="node1" presStyleIdx="0" presStyleCnt="6"/>
      <dgm:spPr/>
    </dgm:pt>
    <dgm:pt modelId="{631257C4-5E0A-4576-9AD2-70F32F2CFB54}" type="pres">
      <dgm:prSet presAssocID="{231E9CFB-0BAC-4FBC-BE16-47FD92525227}" presName="imagNode" presStyleLbl="fgImgPlace1" presStyleIdx="0" presStyleCnt="6" custScaleX="103893" custScaleY="108527" custLinFactNeighborX="-765" custLinFactNeighborY="166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986397D-3E67-480A-B359-267785C04C3D}" type="pres">
      <dgm:prSet presAssocID="{62DB04AC-AE40-4E77-8564-B1F4C2C4E4C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68C83AD-6E21-4407-B170-67EF11901974}" type="pres">
      <dgm:prSet presAssocID="{884EA1FB-C7F5-481B-A9F2-7FB37FF8FEEF}" presName="compNode" presStyleCnt="0"/>
      <dgm:spPr/>
    </dgm:pt>
    <dgm:pt modelId="{E95A3443-C894-4335-A1E1-A1B3ACE03F18}" type="pres">
      <dgm:prSet presAssocID="{884EA1FB-C7F5-481B-A9F2-7FB37FF8FEE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0800D-9C12-4E37-9707-E90B199B67B7}" type="pres">
      <dgm:prSet presAssocID="{884EA1FB-C7F5-481B-A9F2-7FB37FF8FEEF}" presName="invisiNode" presStyleLbl="node1" presStyleIdx="1" presStyleCnt="6"/>
      <dgm:spPr/>
    </dgm:pt>
    <dgm:pt modelId="{8C25B047-F304-4907-B95B-254B3FE22F90}" type="pres">
      <dgm:prSet presAssocID="{884EA1FB-C7F5-481B-A9F2-7FB37FF8FEEF}" presName="imagNode" presStyleLbl="fgImgPlace1" presStyleIdx="1" presStyleCnt="6" custScaleX="104290" custLinFactNeighborX="-3020" custLinFactNeighborY="175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CF913D4-9271-46CB-A7D3-9632F29796BD}" type="pres">
      <dgm:prSet presAssocID="{460CDA44-A684-4FDD-8079-71B8E7805AC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C189BC-0CD0-461B-B78E-DE3A75B5FAE3}" type="pres">
      <dgm:prSet presAssocID="{192F4CB6-9869-4A81-BACC-6E0E3F0E7EE5}" presName="compNode" presStyleCnt="0"/>
      <dgm:spPr/>
    </dgm:pt>
    <dgm:pt modelId="{ACB57623-269A-4660-A7F1-5A397616761E}" type="pres">
      <dgm:prSet presAssocID="{192F4CB6-9869-4A81-BACC-6E0E3F0E7EE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AECA6-E326-4BB4-ABDA-F0CDCB9066DD}" type="pres">
      <dgm:prSet presAssocID="{192F4CB6-9869-4A81-BACC-6E0E3F0E7EE5}" presName="invisiNode" presStyleLbl="node1" presStyleIdx="2" presStyleCnt="6"/>
      <dgm:spPr/>
    </dgm:pt>
    <dgm:pt modelId="{E1FE4E4D-200F-47D0-B9F7-0B511C3C2EA1}" type="pres">
      <dgm:prSet presAssocID="{192F4CB6-9869-4A81-BACC-6E0E3F0E7EE5}" presName="imagNode" presStyleLbl="fgImgPlace1" presStyleIdx="2" presStyleCnt="6" custScaleX="105365" custLinFactNeighborX="-1473" custLinFactNeighborY="175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EE7D32F-2A59-4AA7-86E8-6DAFFE90DEB9}" type="pres">
      <dgm:prSet presAssocID="{F98E4141-7463-4D73-93B1-166E522CDC4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FC570D-F548-4D0D-A367-0226FC2CDF79}" type="pres">
      <dgm:prSet presAssocID="{7532EAA0-573F-44AD-8685-FDBD0DE80D1F}" presName="compNode" presStyleCnt="0"/>
      <dgm:spPr/>
    </dgm:pt>
    <dgm:pt modelId="{AB46DE57-CED1-4738-B890-7F2F29C58867}" type="pres">
      <dgm:prSet presAssocID="{7532EAA0-573F-44AD-8685-FDBD0DE80D1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D989E-C81E-4877-9A3E-4D6294CD1DBD}" type="pres">
      <dgm:prSet presAssocID="{7532EAA0-573F-44AD-8685-FDBD0DE80D1F}" presName="invisiNode" presStyleLbl="node1" presStyleIdx="3" presStyleCnt="6"/>
      <dgm:spPr/>
    </dgm:pt>
    <dgm:pt modelId="{1CA49870-00BC-492B-A065-2E16F29498CF}" type="pres">
      <dgm:prSet presAssocID="{7532EAA0-573F-44AD-8685-FDBD0DE80D1F}" presName="imagNode" presStyleLbl="fgImgPlace1" presStyleIdx="3" presStyleCnt="6" custScaleX="115703" custLinFactNeighborX="490" custLinFactNeighborY="163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DC365D8-D966-46AA-B073-462B254C28E4}" type="pres">
      <dgm:prSet presAssocID="{90A96A44-B993-4D60-953B-A2E6EA0877D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30BE14-6560-47A5-8E9D-B130B610B713}" type="pres">
      <dgm:prSet presAssocID="{D31A3A42-C131-457F-995F-22D555C74034}" presName="compNode" presStyleCnt="0"/>
      <dgm:spPr/>
    </dgm:pt>
    <dgm:pt modelId="{C85E5278-3A1D-4265-B244-581536095EE4}" type="pres">
      <dgm:prSet presAssocID="{D31A3A42-C131-457F-995F-22D555C7403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4D3BF-4E3C-48D8-9540-68D96E3D9402}" type="pres">
      <dgm:prSet presAssocID="{D31A3A42-C131-457F-995F-22D555C74034}" presName="invisiNode" presStyleLbl="node1" presStyleIdx="4" presStyleCnt="6"/>
      <dgm:spPr/>
    </dgm:pt>
    <dgm:pt modelId="{90406715-6D69-4BE3-94F4-8AED7210792F}" type="pres">
      <dgm:prSet presAssocID="{D31A3A42-C131-457F-995F-22D555C74034}" presName="imagNode" presStyleLbl="fgImgPlace1" presStyleIdx="4" presStyleCnt="6" custScaleX="116078" custLinFactNeighborX="4195" custLinFactNeighborY="1753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002EB7A-404C-4973-B14B-45002C443BC0}" type="pres">
      <dgm:prSet presAssocID="{D2BB6283-5990-4629-ADB6-D4DAD977945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9C48DA-E55D-4C22-A1F1-027D3826F845}" type="pres">
      <dgm:prSet presAssocID="{89DC964A-9017-4359-925E-F6D4B942CB35}" presName="compNode" presStyleCnt="0"/>
      <dgm:spPr/>
    </dgm:pt>
    <dgm:pt modelId="{3F42FD59-ABDD-41E4-98B5-4DEC8021B8F8}" type="pres">
      <dgm:prSet presAssocID="{89DC964A-9017-4359-925E-F6D4B942CB3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26E52-5595-4887-9161-345382668736}" type="pres">
      <dgm:prSet presAssocID="{89DC964A-9017-4359-925E-F6D4B942CB35}" presName="invisiNode" presStyleLbl="node1" presStyleIdx="5" presStyleCnt="6"/>
      <dgm:spPr/>
    </dgm:pt>
    <dgm:pt modelId="{3FBC72AC-1A49-4A09-AFCB-CC77E544842C}" type="pres">
      <dgm:prSet presAssocID="{89DC964A-9017-4359-925E-F6D4B942CB35}" presName="imagNode" presStyleLbl="fgImgPlace1" presStyleIdx="5" presStyleCnt="6" custScaleX="106587" custLinFactNeighborX="-1063" custLinFactNeighborY="1753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FC0061AF-A3D3-4D7A-8068-A6BD47EBCB31}" type="presOf" srcId="{89DC964A-9017-4359-925E-F6D4B942CB35}" destId="{3F42FD59-ABDD-41E4-98B5-4DEC8021B8F8}" srcOrd="0" destOrd="0" presId="urn:microsoft.com/office/officeart/2005/8/layout/pList2"/>
    <dgm:cxn modelId="{EAB4A79D-A7CA-4222-9C95-DFBBD3FB0634}" srcId="{125732E2-A692-438F-BF7D-AAE62C984800}" destId="{89DC964A-9017-4359-925E-F6D4B942CB35}" srcOrd="5" destOrd="0" parTransId="{47D1CEFE-F217-44DE-BE48-6DA16B56EC14}" sibTransId="{C5A928E0-C5C5-442E-9102-A05144978AFC}"/>
    <dgm:cxn modelId="{D8DF0BB9-3157-4C55-AC6C-A042762121D1}" srcId="{125732E2-A692-438F-BF7D-AAE62C984800}" destId="{231E9CFB-0BAC-4FBC-BE16-47FD92525227}" srcOrd="0" destOrd="0" parTransId="{82EECBC3-63FD-4DD9-AD8F-D15A06E457E7}" sibTransId="{62DB04AC-AE40-4E77-8564-B1F4C2C4E4CA}"/>
    <dgm:cxn modelId="{579153C2-F3CE-447A-81FC-1D25472897AE}" type="presOf" srcId="{62DB04AC-AE40-4E77-8564-B1F4C2C4E4CA}" destId="{3986397D-3E67-480A-B359-267785C04C3D}" srcOrd="0" destOrd="0" presId="urn:microsoft.com/office/officeart/2005/8/layout/pList2"/>
    <dgm:cxn modelId="{611529A1-8A20-477D-B403-E9E9F3667C6F}" type="presOf" srcId="{125732E2-A692-438F-BF7D-AAE62C984800}" destId="{B0BBFE2E-0FBB-4EC5-B09C-3D40F1803CE3}" srcOrd="0" destOrd="0" presId="urn:microsoft.com/office/officeart/2005/8/layout/pList2"/>
    <dgm:cxn modelId="{9850AC30-271D-4835-9CC7-0E22783C1F02}" srcId="{125732E2-A692-438F-BF7D-AAE62C984800}" destId="{7532EAA0-573F-44AD-8685-FDBD0DE80D1F}" srcOrd="3" destOrd="0" parTransId="{F89E2622-7BA9-448C-9C61-61E88E2E538E}" sibTransId="{90A96A44-B993-4D60-953B-A2E6EA0877D6}"/>
    <dgm:cxn modelId="{402F413B-00A6-4C47-9569-B2BADE0D3454}" srcId="{125732E2-A692-438F-BF7D-AAE62C984800}" destId="{884EA1FB-C7F5-481B-A9F2-7FB37FF8FEEF}" srcOrd="1" destOrd="0" parTransId="{CFBA230F-7FA4-4B9E-B231-015CEDD7715C}" sibTransId="{460CDA44-A684-4FDD-8079-71B8E7805ACF}"/>
    <dgm:cxn modelId="{6A3FBB00-AB9D-4147-9A77-9AA5FBBFF750}" type="presOf" srcId="{7532EAA0-573F-44AD-8685-FDBD0DE80D1F}" destId="{AB46DE57-CED1-4738-B890-7F2F29C58867}" srcOrd="0" destOrd="0" presId="urn:microsoft.com/office/officeart/2005/8/layout/pList2"/>
    <dgm:cxn modelId="{7F1246BA-39FA-4F8C-96D6-2CCE7F5D9EC7}" type="presOf" srcId="{460CDA44-A684-4FDD-8079-71B8E7805ACF}" destId="{9CF913D4-9271-46CB-A7D3-9632F29796BD}" srcOrd="0" destOrd="0" presId="urn:microsoft.com/office/officeart/2005/8/layout/pList2"/>
    <dgm:cxn modelId="{66D03CDE-577B-4F18-ACC4-A5EAF5D429B8}" type="presOf" srcId="{D2BB6283-5990-4629-ADB6-D4DAD977945B}" destId="{9002EB7A-404C-4973-B14B-45002C443BC0}" srcOrd="0" destOrd="0" presId="urn:microsoft.com/office/officeart/2005/8/layout/pList2"/>
    <dgm:cxn modelId="{D36D1540-9E17-4D5A-A6B2-FEC5EBDA9189}" type="presOf" srcId="{231E9CFB-0BAC-4FBC-BE16-47FD92525227}" destId="{9D5C536B-CD75-4A75-8316-561215AEC2D3}" srcOrd="0" destOrd="0" presId="urn:microsoft.com/office/officeart/2005/8/layout/pList2"/>
    <dgm:cxn modelId="{7831E465-0687-44FF-8535-212757C5598D}" type="presOf" srcId="{D31A3A42-C131-457F-995F-22D555C74034}" destId="{C85E5278-3A1D-4265-B244-581536095EE4}" srcOrd="0" destOrd="0" presId="urn:microsoft.com/office/officeart/2005/8/layout/pList2"/>
    <dgm:cxn modelId="{B6CA00AC-7C49-4C63-8716-B632B07AE892}" type="presOf" srcId="{884EA1FB-C7F5-481B-A9F2-7FB37FF8FEEF}" destId="{E95A3443-C894-4335-A1E1-A1B3ACE03F18}" srcOrd="0" destOrd="0" presId="urn:microsoft.com/office/officeart/2005/8/layout/pList2"/>
    <dgm:cxn modelId="{69E1CD9F-BD73-4222-8523-7CCFC6676BD0}" srcId="{125732E2-A692-438F-BF7D-AAE62C984800}" destId="{192F4CB6-9869-4A81-BACC-6E0E3F0E7EE5}" srcOrd="2" destOrd="0" parTransId="{A6FBD963-2A5C-48D2-81BE-8011CA8B2821}" sibTransId="{F98E4141-7463-4D73-93B1-166E522CDC4E}"/>
    <dgm:cxn modelId="{12E67373-6AF2-4A51-8253-011B620A5CE0}" type="presOf" srcId="{90A96A44-B993-4D60-953B-A2E6EA0877D6}" destId="{5DC365D8-D966-46AA-B073-462B254C28E4}" srcOrd="0" destOrd="0" presId="urn:microsoft.com/office/officeart/2005/8/layout/pList2"/>
    <dgm:cxn modelId="{14BE208D-F3B6-4654-9729-7D828844C763}" type="presOf" srcId="{F98E4141-7463-4D73-93B1-166E522CDC4E}" destId="{8EE7D32F-2A59-4AA7-86E8-6DAFFE90DEB9}" srcOrd="0" destOrd="0" presId="urn:microsoft.com/office/officeart/2005/8/layout/pList2"/>
    <dgm:cxn modelId="{F5A11F57-779F-4242-8BFF-4EFF74946A15}" srcId="{125732E2-A692-438F-BF7D-AAE62C984800}" destId="{D31A3A42-C131-457F-995F-22D555C74034}" srcOrd="4" destOrd="0" parTransId="{70F1D3F2-5CE7-4AA7-B572-40313B649FB6}" sibTransId="{D2BB6283-5990-4629-ADB6-D4DAD977945B}"/>
    <dgm:cxn modelId="{2A861DF3-9F7B-4F27-BCCB-A19CF147CD0D}" type="presOf" srcId="{192F4CB6-9869-4A81-BACC-6E0E3F0E7EE5}" destId="{ACB57623-269A-4660-A7F1-5A397616761E}" srcOrd="0" destOrd="0" presId="urn:microsoft.com/office/officeart/2005/8/layout/pList2"/>
    <dgm:cxn modelId="{1FD167D5-4BFA-4E45-B531-95D2EAD36DB3}" type="presParOf" srcId="{B0BBFE2E-0FBB-4EC5-B09C-3D40F1803CE3}" destId="{607651B9-3FDB-4A6D-9165-5444DE12F87F}" srcOrd="0" destOrd="0" presId="urn:microsoft.com/office/officeart/2005/8/layout/pList2"/>
    <dgm:cxn modelId="{66F90008-A205-4651-98DF-F43C60F61868}" type="presParOf" srcId="{B0BBFE2E-0FBB-4EC5-B09C-3D40F1803CE3}" destId="{BEF79F39-E437-409B-9B76-E6F2F3FD44CE}" srcOrd="1" destOrd="0" presId="urn:microsoft.com/office/officeart/2005/8/layout/pList2"/>
    <dgm:cxn modelId="{CCB93DA2-C05A-44F4-873A-59A05641D0AB}" type="presParOf" srcId="{BEF79F39-E437-409B-9B76-E6F2F3FD44CE}" destId="{A665EE50-48AE-4B83-B05C-EB8CF7D2E4A8}" srcOrd="0" destOrd="0" presId="urn:microsoft.com/office/officeart/2005/8/layout/pList2"/>
    <dgm:cxn modelId="{776A4C8D-D6C3-4871-BA63-0451D76DD91D}" type="presParOf" srcId="{A665EE50-48AE-4B83-B05C-EB8CF7D2E4A8}" destId="{9D5C536B-CD75-4A75-8316-561215AEC2D3}" srcOrd="0" destOrd="0" presId="urn:microsoft.com/office/officeart/2005/8/layout/pList2"/>
    <dgm:cxn modelId="{DDB9C884-EA81-4342-A028-27B08C18AF90}" type="presParOf" srcId="{A665EE50-48AE-4B83-B05C-EB8CF7D2E4A8}" destId="{5F63EFF8-BDFB-402B-B0B5-3B8652D22070}" srcOrd="1" destOrd="0" presId="urn:microsoft.com/office/officeart/2005/8/layout/pList2"/>
    <dgm:cxn modelId="{E2DFC2BA-F17C-444A-8C5D-7B7D072ACC21}" type="presParOf" srcId="{A665EE50-48AE-4B83-B05C-EB8CF7D2E4A8}" destId="{631257C4-5E0A-4576-9AD2-70F32F2CFB54}" srcOrd="2" destOrd="0" presId="urn:microsoft.com/office/officeart/2005/8/layout/pList2"/>
    <dgm:cxn modelId="{1B333CAE-7B99-480F-948A-169EA3514A8E}" type="presParOf" srcId="{BEF79F39-E437-409B-9B76-E6F2F3FD44CE}" destId="{3986397D-3E67-480A-B359-267785C04C3D}" srcOrd="1" destOrd="0" presId="urn:microsoft.com/office/officeart/2005/8/layout/pList2"/>
    <dgm:cxn modelId="{D157440C-A6E3-4054-A5EE-BB6A0BFD3605}" type="presParOf" srcId="{BEF79F39-E437-409B-9B76-E6F2F3FD44CE}" destId="{C68C83AD-6E21-4407-B170-67EF11901974}" srcOrd="2" destOrd="0" presId="urn:microsoft.com/office/officeart/2005/8/layout/pList2"/>
    <dgm:cxn modelId="{973BEC32-B0D3-475E-A059-97AA233464CB}" type="presParOf" srcId="{C68C83AD-6E21-4407-B170-67EF11901974}" destId="{E95A3443-C894-4335-A1E1-A1B3ACE03F18}" srcOrd="0" destOrd="0" presId="urn:microsoft.com/office/officeart/2005/8/layout/pList2"/>
    <dgm:cxn modelId="{1326F725-F4ED-4CCE-BBA5-717E5FAA8C6C}" type="presParOf" srcId="{C68C83AD-6E21-4407-B170-67EF11901974}" destId="{9870800D-9C12-4E37-9707-E90B199B67B7}" srcOrd="1" destOrd="0" presId="urn:microsoft.com/office/officeart/2005/8/layout/pList2"/>
    <dgm:cxn modelId="{30A3ECBF-69CC-46EF-9AC2-29265A51677B}" type="presParOf" srcId="{C68C83AD-6E21-4407-B170-67EF11901974}" destId="{8C25B047-F304-4907-B95B-254B3FE22F90}" srcOrd="2" destOrd="0" presId="urn:microsoft.com/office/officeart/2005/8/layout/pList2"/>
    <dgm:cxn modelId="{9429FDEC-5F77-42F3-8F80-28672CA90778}" type="presParOf" srcId="{BEF79F39-E437-409B-9B76-E6F2F3FD44CE}" destId="{9CF913D4-9271-46CB-A7D3-9632F29796BD}" srcOrd="3" destOrd="0" presId="urn:microsoft.com/office/officeart/2005/8/layout/pList2"/>
    <dgm:cxn modelId="{F52AD77A-9C3C-4C2D-8700-A154218990E6}" type="presParOf" srcId="{BEF79F39-E437-409B-9B76-E6F2F3FD44CE}" destId="{83C189BC-0CD0-461B-B78E-DE3A75B5FAE3}" srcOrd="4" destOrd="0" presId="urn:microsoft.com/office/officeart/2005/8/layout/pList2"/>
    <dgm:cxn modelId="{B4B7368C-13F8-4900-BE92-340F625CC88C}" type="presParOf" srcId="{83C189BC-0CD0-461B-B78E-DE3A75B5FAE3}" destId="{ACB57623-269A-4660-A7F1-5A397616761E}" srcOrd="0" destOrd="0" presId="urn:microsoft.com/office/officeart/2005/8/layout/pList2"/>
    <dgm:cxn modelId="{05C9E0FE-DD26-4A5B-BFA4-D1324BDEAA7F}" type="presParOf" srcId="{83C189BC-0CD0-461B-B78E-DE3A75B5FAE3}" destId="{38CAECA6-E326-4BB4-ABDA-F0CDCB9066DD}" srcOrd="1" destOrd="0" presId="urn:microsoft.com/office/officeart/2005/8/layout/pList2"/>
    <dgm:cxn modelId="{4A01E392-4F28-40D4-AA5B-B06676ADE19C}" type="presParOf" srcId="{83C189BC-0CD0-461B-B78E-DE3A75B5FAE3}" destId="{E1FE4E4D-200F-47D0-B9F7-0B511C3C2EA1}" srcOrd="2" destOrd="0" presId="urn:microsoft.com/office/officeart/2005/8/layout/pList2"/>
    <dgm:cxn modelId="{D2F766DA-425C-42EF-B76B-03C08EDABDB0}" type="presParOf" srcId="{BEF79F39-E437-409B-9B76-E6F2F3FD44CE}" destId="{8EE7D32F-2A59-4AA7-86E8-6DAFFE90DEB9}" srcOrd="5" destOrd="0" presId="urn:microsoft.com/office/officeart/2005/8/layout/pList2"/>
    <dgm:cxn modelId="{E9DA2686-5AA1-40D0-9A0F-EFDDA118F08D}" type="presParOf" srcId="{BEF79F39-E437-409B-9B76-E6F2F3FD44CE}" destId="{16FC570D-F548-4D0D-A367-0226FC2CDF79}" srcOrd="6" destOrd="0" presId="urn:microsoft.com/office/officeart/2005/8/layout/pList2"/>
    <dgm:cxn modelId="{228BB5EB-7C02-4E6C-B65E-2BE16A4F2B60}" type="presParOf" srcId="{16FC570D-F548-4D0D-A367-0226FC2CDF79}" destId="{AB46DE57-CED1-4738-B890-7F2F29C58867}" srcOrd="0" destOrd="0" presId="urn:microsoft.com/office/officeart/2005/8/layout/pList2"/>
    <dgm:cxn modelId="{FFBBF27A-512A-44A4-8AE8-3AC85C4A1F29}" type="presParOf" srcId="{16FC570D-F548-4D0D-A367-0226FC2CDF79}" destId="{F61D989E-C81E-4877-9A3E-4D6294CD1DBD}" srcOrd="1" destOrd="0" presId="urn:microsoft.com/office/officeart/2005/8/layout/pList2"/>
    <dgm:cxn modelId="{CD7076A9-0DD5-4BAF-9827-0B0012BA46AA}" type="presParOf" srcId="{16FC570D-F548-4D0D-A367-0226FC2CDF79}" destId="{1CA49870-00BC-492B-A065-2E16F29498CF}" srcOrd="2" destOrd="0" presId="urn:microsoft.com/office/officeart/2005/8/layout/pList2"/>
    <dgm:cxn modelId="{FBBBC3F1-1DE6-44EB-8F91-9CD9650F8C0F}" type="presParOf" srcId="{BEF79F39-E437-409B-9B76-E6F2F3FD44CE}" destId="{5DC365D8-D966-46AA-B073-462B254C28E4}" srcOrd="7" destOrd="0" presId="urn:microsoft.com/office/officeart/2005/8/layout/pList2"/>
    <dgm:cxn modelId="{7F12ABCA-7BDC-4F19-8479-7B8FB87016C7}" type="presParOf" srcId="{BEF79F39-E437-409B-9B76-E6F2F3FD44CE}" destId="{7E30BE14-6560-47A5-8E9D-B130B610B713}" srcOrd="8" destOrd="0" presId="urn:microsoft.com/office/officeart/2005/8/layout/pList2"/>
    <dgm:cxn modelId="{8F924EE0-6261-4606-AD19-18AD97286F8F}" type="presParOf" srcId="{7E30BE14-6560-47A5-8E9D-B130B610B713}" destId="{C85E5278-3A1D-4265-B244-581536095EE4}" srcOrd="0" destOrd="0" presId="urn:microsoft.com/office/officeart/2005/8/layout/pList2"/>
    <dgm:cxn modelId="{87C582E1-BDE9-471A-B6C6-807423A469C5}" type="presParOf" srcId="{7E30BE14-6560-47A5-8E9D-B130B610B713}" destId="{2574D3BF-4E3C-48D8-9540-68D96E3D9402}" srcOrd="1" destOrd="0" presId="urn:microsoft.com/office/officeart/2005/8/layout/pList2"/>
    <dgm:cxn modelId="{965ADCA5-6B38-497B-9A95-B10534308851}" type="presParOf" srcId="{7E30BE14-6560-47A5-8E9D-B130B610B713}" destId="{90406715-6D69-4BE3-94F4-8AED7210792F}" srcOrd="2" destOrd="0" presId="urn:microsoft.com/office/officeart/2005/8/layout/pList2"/>
    <dgm:cxn modelId="{B9CA152F-382D-4673-8DC2-B39E322502CC}" type="presParOf" srcId="{BEF79F39-E437-409B-9B76-E6F2F3FD44CE}" destId="{9002EB7A-404C-4973-B14B-45002C443BC0}" srcOrd="9" destOrd="0" presId="urn:microsoft.com/office/officeart/2005/8/layout/pList2"/>
    <dgm:cxn modelId="{8B744CAF-F51A-4D3A-A900-1914D0889F9D}" type="presParOf" srcId="{BEF79F39-E437-409B-9B76-E6F2F3FD44CE}" destId="{C49C48DA-E55D-4C22-A1F1-027D3826F845}" srcOrd="10" destOrd="0" presId="urn:microsoft.com/office/officeart/2005/8/layout/pList2"/>
    <dgm:cxn modelId="{EE745F7E-0749-4585-8A0C-90AC4F8BB575}" type="presParOf" srcId="{C49C48DA-E55D-4C22-A1F1-027D3826F845}" destId="{3F42FD59-ABDD-41E4-98B5-4DEC8021B8F8}" srcOrd="0" destOrd="0" presId="urn:microsoft.com/office/officeart/2005/8/layout/pList2"/>
    <dgm:cxn modelId="{9A41D2AE-074E-4DB5-B169-F387A4AB3CF5}" type="presParOf" srcId="{C49C48DA-E55D-4C22-A1F1-027D3826F845}" destId="{3A726E52-5595-4887-9161-345382668736}" srcOrd="1" destOrd="0" presId="urn:microsoft.com/office/officeart/2005/8/layout/pList2"/>
    <dgm:cxn modelId="{3B89A951-64CF-4416-987A-84B83BEE2DBA}" type="presParOf" srcId="{C49C48DA-E55D-4C22-A1F1-027D3826F845}" destId="{3FBC72AC-1A49-4A09-AFCB-CC77E54484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9549CA-2D30-4EB0-A60D-AC9D24BE3EE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FB7AD-96B3-4D53-BA9C-5A4D1855A298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Brain Food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560B3A08-9E4E-4800-89AB-40D90580C580}" type="parTrans" cxnId="{CF1FE07D-07BA-44A6-9788-EA7CB484F06D}">
      <dgm:prSet/>
      <dgm:spPr/>
      <dgm:t>
        <a:bodyPr/>
        <a:lstStyle/>
        <a:p>
          <a:endParaRPr lang="en-US"/>
        </a:p>
      </dgm:t>
    </dgm:pt>
    <dgm:pt modelId="{B2DCBA88-E102-4398-8465-DF2A574B91F5}" type="sibTrans" cxnId="{CF1FE07D-07BA-44A6-9788-EA7CB484F06D}">
      <dgm:prSet/>
      <dgm:spPr/>
      <dgm:t>
        <a:bodyPr/>
        <a:lstStyle/>
        <a:p>
          <a:endParaRPr lang="en-US"/>
        </a:p>
      </dgm:t>
    </dgm:pt>
    <dgm:pt modelId="{CC4F4087-1BAF-4A91-B67C-A9E8942AE09A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Grab n Go</a:t>
          </a:r>
          <a:endParaRPr lang="en-US" dirty="0"/>
        </a:p>
      </dgm:t>
    </dgm:pt>
    <dgm:pt modelId="{7C041DAE-948E-4EC0-8ACA-3BC67A8F1219}" type="parTrans" cxnId="{C489095E-C966-4309-803D-75F6C9FA7FF2}">
      <dgm:prSet/>
      <dgm:spPr/>
      <dgm:t>
        <a:bodyPr/>
        <a:lstStyle/>
        <a:p>
          <a:endParaRPr lang="en-US"/>
        </a:p>
      </dgm:t>
    </dgm:pt>
    <dgm:pt modelId="{D4C947FB-E600-493C-9A29-287D3DE8C137}" type="sibTrans" cxnId="{C489095E-C966-4309-803D-75F6C9FA7FF2}">
      <dgm:prSet/>
      <dgm:spPr/>
      <dgm:t>
        <a:bodyPr/>
        <a:lstStyle/>
        <a:p>
          <a:endParaRPr lang="en-US"/>
        </a:p>
      </dgm:t>
    </dgm:pt>
    <dgm:pt modelId="{737A5C45-97EC-47E8-8D3F-323B0E42E742}">
      <dgm:prSet phldrT="[Text]"/>
      <dgm:spPr/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Goal</a:t>
          </a:r>
          <a:r>
            <a:rPr lang="en-US" dirty="0" smtClean="0">
              <a:solidFill>
                <a:schemeClr val="tx1"/>
              </a:solidFill>
            </a:rPr>
            <a:t>:</a:t>
          </a:r>
          <a:r>
            <a:rPr lang="en-US" dirty="0" smtClean="0"/>
            <a:t> Improve accessibility of breakfast at School</a:t>
          </a:r>
          <a:endParaRPr lang="en-US" dirty="0"/>
        </a:p>
      </dgm:t>
    </dgm:pt>
    <dgm:pt modelId="{13AC03BB-E56B-47B8-90C1-B986A4478B8E}" type="parTrans" cxnId="{CEA2E181-4E25-4D29-A500-AADB27765016}">
      <dgm:prSet/>
      <dgm:spPr/>
      <dgm:t>
        <a:bodyPr/>
        <a:lstStyle/>
        <a:p>
          <a:endParaRPr lang="en-US"/>
        </a:p>
      </dgm:t>
    </dgm:pt>
    <dgm:pt modelId="{55448427-D2A2-435C-ADBE-7B15D003209B}" type="sibTrans" cxnId="{CEA2E181-4E25-4D29-A500-AADB27765016}">
      <dgm:prSet/>
      <dgm:spPr/>
      <dgm:t>
        <a:bodyPr/>
        <a:lstStyle/>
        <a:p>
          <a:endParaRPr lang="en-US"/>
        </a:p>
      </dgm:t>
    </dgm:pt>
    <dgm:pt modelId="{F0C542DD-CDB0-47B0-BC40-0130329C72D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Add Variety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A5906D3A-A0D2-47A5-AFC2-61914B6A425A}" type="parTrans" cxnId="{86D9B02B-4F28-44D4-A196-387B70E5AD41}">
      <dgm:prSet/>
      <dgm:spPr/>
      <dgm:t>
        <a:bodyPr/>
        <a:lstStyle/>
        <a:p>
          <a:endParaRPr lang="en-US"/>
        </a:p>
      </dgm:t>
    </dgm:pt>
    <dgm:pt modelId="{BD98C686-A426-424C-AD08-C573FB41A8D7}" type="sibTrans" cxnId="{86D9B02B-4F28-44D4-A196-387B70E5AD41}">
      <dgm:prSet/>
      <dgm:spPr/>
      <dgm:t>
        <a:bodyPr/>
        <a:lstStyle/>
        <a:p>
          <a:endParaRPr lang="en-US"/>
        </a:p>
      </dgm:t>
    </dgm:pt>
    <dgm:pt modelId="{EBE5EA47-56E7-4307-B318-261CC1543BB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Have Fun!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F7D39BF3-6A04-4048-A7F5-5D4E00945B1A}" type="parTrans" cxnId="{2090A6CB-14B7-4785-B104-075A35B52E80}">
      <dgm:prSet/>
      <dgm:spPr/>
      <dgm:t>
        <a:bodyPr/>
        <a:lstStyle/>
        <a:p>
          <a:endParaRPr lang="en-US"/>
        </a:p>
      </dgm:t>
    </dgm:pt>
    <dgm:pt modelId="{14DDECC9-AAB8-45D8-A5C0-77648FD85607}" type="sibTrans" cxnId="{2090A6CB-14B7-4785-B104-075A35B52E80}">
      <dgm:prSet/>
      <dgm:spPr/>
      <dgm:t>
        <a:bodyPr/>
        <a:lstStyle/>
        <a:p>
          <a:endParaRPr lang="en-US"/>
        </a:p>
      </dgm:t>
    </dgm:pt>
    <dgm:pt modelId="{8EF988D1-1687-4776-AC29-576366C2EEE9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Build Your Own  Shake-Up</a:t>
          </a:r>
          <a:endParaRPr lang="en-US" dirty="0"/>
        </a:p>
      </dgm:t>
    </dgm:pt>
    <dgm:pt modelId="{17884060-1E9C-41DF-9EC9-9B7F390AFBC3}" type="parTrans" cxnId="{F17562A9-5D11-487C-86A0-7CB99470C866}">
      <dgm:prSet/>
      <dgm:spPr/>
      <dgm:t>
        <a:bodyPr/>
        <a:lstStyle/>
        <a:p>
          <a:endParaRPr lang="en-US"/>
        </a:p>
      </dgm:t>
    </dgm:pt>
    <dgm:pt modelId="{2F18B886-3B59-4A3C-9E18-837B86ED7184}" type="sibTrans" cxnId="{F17562A9-5D11-487C-86A0-7CB99470C866}">
      <dgm:prSet/>
      <dgm:spPr/>
      <dgm:t>
        <a:bodyPr/>
        <a:lstStyle/>
        <a:p>
          <a:endParaRPr lang="en-US"/>
        </a:p>
      </dgm:t>
    </dgm:pt>
    <dgm:pt modelId="{E4F4581E-1E5F-42C5-ADA6-038F6806636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Goal: </a:t>
          </a:r>
          <a:r>
            <a:rPr lang="en-US" dirty="0" smtClean="0"/>
            <a:t>Increase availability of low-fat dairy and fruit</a:t>
          </a:r>
          <a:endParaRPr lang="en-US" dirty="0"/>
        </a:p>
      </dgm:t>
    </dgm:pt>
    <dgm:pt modelId="{18E95C62-3290-4DBF-A09F-5BF9AF2E3008}" type="parTrans" cxnId="{6D02B9B5-1519-440D-823E-A1BDD101FCC0}">
      <dgm:prSet/>
      <dgm:spPr/>
      <dgm:t>
        <a:bodyPr/>
        <a:lstStyle/>
        <a:p>
          <a:endParaRPr lang="en-US"/>
        </a:p>
      </dgm:t>
    </dgm:pt>
    <dgm:pt modelId="{93E9EB56-5DF4-49AD-A74E-C42C4815844A}" type="sibTrans" cxnId="{6D02B9B5-1519-440D-823E-A1BDD101FCC0}">
      <dgm:prSet/>
      <dgm:spPr/>
      <dgm:t>
        <a:bodyPr/>
        <a:lstStyle/>
        <a:p>
          <a:endParaRPr lang="en-US"/>
        </a:p>
      </dgm:t>
    </dgm:pt>
    <dgm:pt modelId="{15978CEC-BAFF-4463-B4A9-A757C3E585B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Drink Milk and Recycle</a:t>
          </a:r>
          <a:endParaRPr lang="en-US" dirty="0"/>
        </a:p>
      </dgm:t>
    </dgm:pt>
    <dgm:pt modelId="{44FCB727-85EB-4D10-812C-6327FD0462D2}" type="parTrans" cxnId="{804C5A00-6D2A-4A7A-85DF-3B876463B80C}">
      <dgm:prSet/>
      <dgm:spPr/>
      <dgm:t>
        <a:bodyPr/>
        <a:lstStyle/>
        <a:p>
          <a:endParaRPr lang="en-US"/>
        </a:p>
      </dgm:t>
    </dgm:pt>
    <dgm:pt modelId="{A05CEED8-FD2F-4E2C-92CC-82323F8C1C53}" type="sibTrans" cxnId="{804C5A00-6D2A-4A7A-85DF-3B876463B80C}">
      <dgm:prSet/>
      <dgm:spPr/>
      <dgm:t>
        <a:bodyPr/>
        <a:lstStyle/>
        <a:p>
          <a:endParaRPr lang="en-US"/>
        </a:p>
      </dgm:t>
    </dgm:pt>
    <dgm:pt modelId="{4CC6D46D-5C3C-4939-98BC-491C519AB51E}">
      <dgm:prSet phldrT="[Text]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dirty="0" smtClean="0">
              <a:solidFill>
                <a:schemeClr val="tx1"/>
              </a:solidFill>
            </a:rPr>
            <a:t>Goal:</a:t>
          </a:r>
          <a:r>
            <a:rPr lang="en-US" dirty="0" smtClean="0"/>
            <a:t> Increase knowledge of drinking 3 servings  every day</a:t>
          </a:r>
          <a:endParaRPr lang="en-US" dirty="0"/>
        </a:p>
      </dgm:t>
    </dgm:pt>
    <dgm:pt modelId="{5114DB3E-ED92-432A-9AF9-813D719E1A39}" type="parTrans" cxnId="{638C825F-78A6-4032-AB0A-54CE425C1B9A}">
      <dgm:prSet/>
      <dgm:spPr/>
      <dgm:t>
        <a:bodyPr/>
        <a:lstStyle/>
        <a:p>
          <a:endParaRPr lang="en-US"/>
        </a:p>
      </dgm:t>
    </dgm:pt>
    <dgm:pt modelId="{4EFE2007-2A86-47B9-AC7A-2117686D6650}" type="sibTrans" cxnId="{638C825F-78A6-4032-AB0A-54CE425C1B9A}">
      <dgm:prSet/>
      <dgm:spPr/>
      <dgm:t>
        <a:bodyPr/>
        <a:lstStyle/>
        <a:p>
          <a:endParaRPr lang="en-US"/>
        </a:p>
      </dgm:t>
    </dgm:pt>
    <dgm:pt modelId="{49477FA2-010A-4AE9-B929-D0677D21CD30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Breakfast in the Classroom</a:t>
          </a:r>
          <a:endParaRPr lang="en-US" dirty="0"/>
        </a:p>
      </dgm:t>
    </dgm:pt>
    <dgm:pt modelId="{BA489241-E991-4829-AA83-E60899758BE7}" type="parTrans" cxnId="{5EFE41B9-742B-49E9-84F2-72D90B001A7D}">
      <dgm:prSet/>
      <dgm:spPr/>
      <dgm:t>
        <a:bodyPr/>
        <a:lstStyle/>
        <a:p>
          <a:endParaRPr lang="en-US"/>
        </a:p>
      </dgm:t>
    </dgm:pt>
    <dgm:pt modelId="{CFDE856C-B19D-4DDE-85DD-2072DDDA5ED3}" type="sibTrans" cxnId="{5EFE41B9-742B-49E9-84F2-72D90B001A7D}">
      <dgm:prSet/>
      <dgm:spPr/>
      <dgm:t>
        <a:bodyPr/>
        <a:lstStyle/>
        <a:p>
          <a:endParaRPr lang="en-US"/>
        </a:p>
      </dgm:t>
    </dgm:pt>
    <dgm:pt modelId="{D0CC4803-3B86-4A4B-8CF1-DA5AC8D6CA8A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Milk Mustache Booth</a:t>
          </a:r>
          <a:endParaRPr lang="en-US" dirty="0"/>
        </a:p>
      </dgm:t>
    </dgm:pt>
    <dgm:pt modelId="{92339F5B-531F-417B-A94A-8AE588B8B0C1}" type="parTrans" cxnId="{57C66BA1-D0B3-4950-87EA-FEEC6E9F645B}">
      <dgm:prSet/>
      <dgm:spPr/>
      <dgm:t>
        <a:bodyPr/>
        <a:lstStyle/>
        <a:p>
          <a:endParaRPr lang="en-US"/>
        </a:p>
      </dgm:t>
    </dgm:pt>
    <dgm:pt modelId="{AA39DC50-80FE-43A3-82F6-58789C306A18}" type="sibTrans" cxnId="{57C66BA1-D0B3-4950-87EA-FEEC6E9F645B}">
      <dgm:prSet/>
      <dgm:spPr/>
      <dgm:t>
        <a:bodyPr/>
        <a:lstStyle/>
        <a:p>
          <a:endParaRPr lang="en-US"/>
        </a:p>
      </dgm:t>
    </dgm:pt>
    <dgm:pt modelId="{4DC6E527-49AA-487B-9B6C-CEE3575EB2F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Point-of-Purchase Promo</a:t>
          </a:r>
          <a:endParaRPr lang="en-US" dirty="0"/>
        </a:p>
      </dgm:t>
    </dgm:pt>
    <dgm:pt modelId="{65001C9D-B972-4395-A19F-2B4D903D7B98}" type="parTrans" cxnId="{90CE25DA-3118-4EF0-A0B0-1D73BBD55F14}">
      <dgm:prSet/>
      <dgm:spPr/>
      <dgm:t>
        <a:bodyPr/>
        <a:lstStyle/>
        <a:p>
          <a:endParaRPr lang="en-US"/>
        </a:p>
      </dgm:t>
    </dgm:pt>
    <dgm:pt modelId="{D19B6322-4A2F-4ED6-91DE-C20C1CEA94ED}" type="sibTrans" cxnId="{90CE25DA-3118-4EF0-A0B0-1D73BBD55F14}">
      <dgm:prSet/>
      <dgm:spPr/>
      <dgm:t>
        <a:bodyPr/>
        <a:lstStyle/>
        <a:p>
          <a:endParaRPr lang="en-US"/>
        </a:p>
      </dgm:t>
    </dgm:pt>
    <dgm:pt modelId="{E9FEBCAF-86A2-4689-9F3F-79DDC8D3715B}" type="pres">
      <dgm:prSet presAssocID="{3F9549CA-2D30-4EB0-A60D-AC9D24BE3EE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49D82B-5F78-4A8C-B92B-0E36E0213682}" type="pres">
      <dgm:prSet presAssocID="{D10FB7AD-96B3-4D53-BA9C-5A4D1855A298}" presName="compNode" presStyleCnt="0"/>
      <dgm:spPr/>
    </dgm:pt>
    <dgm:pt modelId="{248BCD3C-E96C-45C7-BB14-45E85873B167}" type="pres">
      <dgm:prSet presAssocID="{D10FB7AD-96B3-4D53-BA9C-5A4D1855A298}" presName="aNode" presStyleLbl="bgShp" presStyleIdx="0" presStyleCnt="3"/>
      <dgm:spPr/>
      <dgm:t>
        <a:bodyPr/>
        <a:lstStyle/>
        <a:p>
          <a:endParaRPr lang="en-US"/>
        </a:p>
      </dgm:t>
    </dgm:pt>
    <dgm:pt modelId="{1871BDC2-E32E-4698-963E-2F8F6A132F0B}" type="pres">
      <dgm:prSet presAssocID="{D10FB7AD-96B3-4D53-BA9C-5A4D1855A298}" presName="textNode" presStyleLbl="bgShp" presStyleIdx="0" presStyleCnt="3"/>
      <dgm:spPr/>
      <dgm:t>
        <a:bodyPr/>
        <a:lstStyle/>
        <a:p>
          <a:endParaRPr lang="en-US"/>
        </a:p>
      </dgm:t>
    </dgm:pt>
    <dgm:pt modelId="{3373CAB2-4585-4090-B53E-8C5E8A57FF93}" type="pres">
      <dgm:prSet presAssocID="{D10FB7AD-96B3-4D53-BA9C-5A4D1855A298}" presName="compChildNode" presStyleCnt="0"/>
      <dgm:spPr/>
    </dgm:pt>
    <dgm:pt modelId="{118B4592-0ADB-4D38-B190-D37779931652}" type="pres">
      <dgm:prSet presAssocID="{D10FB7AD-96B3-4D53-BA9C-5A4D1855A298}" presName="theInnerList" presStyleCnt="0"/>
      <dgm:spPr/>
    </dgm:pt>
    <dgm:pt modelId="{E0DD09AA-17D8-43CC-8070-C992F1222A37}" type="pres">
      <dgm:prSet presAssocID="{CC4F4087-1BAF-4A91-B67C-A9E8942AE09A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C9F51-2A2C-44D0-8A2A-EB1941D07085}" type="pres">
      <dgm:prSet presAssocID="{CC4F4087-1BAF-4A91-B67C-A9E8942AE09A}" presName="aSpace2" presStyleCnt="0"/>
      <dgm:spPr/>
    </dgm:pt>
    <dgm:pt modelId="{C6C19720-045A-4F9F-9073-A6E2332D63F6}" type="pres">
      <dgm:prSet presAssocID="{49477FA2-010A-4AE9-B929-D0677D21CD30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FA31-68AA-463B-B1BE-B0F48A2A391D}" type="pres">
      <dgm:prSet presAssocID="{49477FA2-010A-4AE9-B929-D0677D21CD30}" presName="aSpace2" presStyleCnt="0"/>
      <dgm:spPr/>
    </dgm:pt>
    <dgm:pt modelId="{8BABB130-9C85-4A33-BC05-1536551D6771}" type="pres">
      <dgm:prSet presAssocID="{737A5C45-97EC-47E8-8D3F-323B0E42E742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D83A5-57FE-42AA-8B39-69E7FD7660BE}" type="pres">
      <dgm:prSet presAssocID="{D10FB7AD-96B3-4D53-BA9C-5A4D1855A298}" presName="aSpace" presStyleCnt="0"/>
      <dgm:spPr/>
    </dgm:pt>
    <dgm:pt modelId="{AA2C80F5-68F6-4BA8-AD69-69DA1F0FA092}" type="pres">
      <dgm:prSet presAssocID="{F0C542DD-CDB0-47B0-BC40-0130329C72DB}" presName="compNode" presStyleCnt="0"/>
      <dgm:spPr/>
    </dgm:pt>
    <dgm:pt modelId="{CC4A3523-25DD-421F-A519-6C5AFF751ACA}" type="pres">
      <dgm:prSet presAssocID="{F0C542DD-CDB0-47B0-BC40-0130329C72DB}" presName="aNode" presStyleLbl="bgShp" presStyleIdx="1" presStyleCnt="3"/>
      <dgm:spPr/>
      <dgm:t>
        <a:bodyPr/>
        <a:lstStyle/>
        <a:p>
          <a:endParaRPr lang="en-US"/>
        </a:p>
      </dgm:t>
    </dgm:pt>
    <dgm:pt modelId="{BC37B8D3-26E4-4A41-89A5-877F8AC4F714}" type="pres">
      <dgm:prSet presAssocID="{F0C542DD-CDB0-47B0-BC40-0130329C72DB}" presName="textNode" presStyleLbl="bgShp" presStyleIdx="1" presStyleCnt="3"/>
      <dgm:spPr/>
      <dgm:t>
        <a:bodyPr/>
        <a:lstStyle/>
        <a:p>
          <a:endParaRPr lang="en-US"/>
        </a:p>
      </dgm:t>
    </dgm:pt>
    <dgm:pt modelId="{060BD247-43E5-4832-AC1A-3BCBB22A43D1}" type="pres">
      <dgm:prSet presAssocID="{F0C542DD-CDB0-47B0-BC40-0130329C72DB}" presName="compChildNode" presStyleCnt="0"/>
      <dgm:spPr/>
    </dgm:pt>
    <dgm:pt modelId="{70083AB3-F5EA-4213-8A83-5E8DA6015E6C}" type="pres">
      <dgm:prSet presAssocID="{F0C542DD-CDB0-47B0-BC40-0130329C72DB}" presName="theInnerList" presStyleCnt="0"/>
      <dgm:spPr/>
    </dgm:pt>
    <dgm:pt modelId="{BCF3BE01-1D31-41E1-8CC7-F0D06CE9C853}" type="pres">
      <dgm:prSet presAssocID="{8EF988D1-1687-4776-AC29-576366C2EEE9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522A6-56D5-4044-AE4F-05DCC37C6EA0}" type="pres">
      <dgm:prSet presAssocID="{8EF988D1-1687-4776-AC29-576366C2EEE9}" presName="aSpace2" presStyleCnt="0"/>
      <dgm:spPr/>
    </dgm:pt>
    <dgm:pt modelId="{CE6C9860-BAF2-4BF7-B641-F9EFDF487B9C}" type="pres">
      <dgm:prSet presAssocID="{4DC6E527-49AA-487B-9B6C-CEE3575EB2FF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45EB11-594A-4BF9-8936-52F227F8742C}" type="pres">
      <dgm:prSet presAssocID="{4DC6E527-49AA-487B-9B6C-CEE3575EB2FF}" presName="aSpace2" presStyleCnt="0"/>
      <dgm:spPr/>
    </dgm:pt>
    <dgm:pt modelId="{1E21460C-A302-48A9-A883-BA80A3E6322B}" type="pres">
      <dgm:prSet presAssocID="{E4F4581E-1E5F-42C5-ADA6-038F6806636D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CE396-9B42-46F7-9FF4-08237995F180}" type="pres">
      <dgm:prSet presAssocID="{F0C542DD-CDB0-47B0-BC40-0130329C72DB}" presName="aSpace" presStyleCnt="0"/>
      <dgm:spPr/>
    </dgm:pt>
    <dgm:pt modelId="{8A02788B-AD5D-4210-8161-6BF4C0764A88}" type="pres">
      <dgm:prSet presAssocID="{EBE5EA47-56E7-4307-B318-261CC1543BB0}" presName="compNode" presStyleCnt="0"/>
      <dgm:spPr/>
    </dgm:pt>
    <dgm:pt modelId="{5E27F490-1992-4C32-BC05-5720FE86E117}" type="pres">
      <dgm:prSet presAssocID="{EBE5EA47-56E7-4307-B318-261CC1543BB0}" presName="aNode" presStyleLbl="bgShp" presStyleIdx="2" presStyleCnt="3" custLinFactNeighborX="12337" custLinFactNeighborY="1695"/>
      <dgm:spPr/>
      <dgm:t>
        <a:bodyPr/>
        <a:lstStyle/>
        <a:p>
          <a:endParaRPr lang="en-US"/>
        </a:p>
      </dgm:t>
    </dgm:pt>
    <dgm:pt modelId="{994AF870-6562-44A5-AAA2-0DBA2CB9A1EC}" type="pres">
      <dgm:prSet presAssocID="{EBE5EA47-56E7-4307-B318-261CC1543BB0}" presName="textNode" presStyleLbl="bgShp" presStyleIdx="2" presStyleCnt="3"/>
      <dgm:spPr/>
      <dgm:t>
        <a:bodyPr/>
        <a:lstStyle/>
        <a:p>
          <a:endParaRPr lang="en-US"/>
        </a:p>
      </dgm:t>
    </dgm:pt>
    <dgm:pt modelId="{9B7C9F9D-B8E1-4FBB-AAEC-5617B2FEA4ED}" type="pres">
      <dgm:prSet presAssocID="{EBE5EA47-56E7-4307-B318-261CC1543BB0}" presName="compChildNode" presStyleCnt="0"/>
      <dgm:spPr/>
    </dgm:pt>
    <dgm:pt modelId="{420F96C9-5F56-4357-9F81-F66A5AF0ADE0}" type="pres">
      <dgm:prSet presAssocID="{EBE5EA47-56E7-4307-B318-261CC1543BB0}" presName="theInnerList" presStyleCnt="0"/>
      <dgm:spPr/>
    </dgm:pt>
    <dgm:pt modelId="{1E66C4B7-49CA-4724-AF87-1B10EB83EED3}" type="pres">
      <dgm:prSet presAssocID="{15978CEC-BAFF-4463-B4A9-A757C3E585BF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C6A74-50E9-496F-B0E9-E04F45D8089B}" type="pres">
      <dgm:prSet presAssocID="{15978CEC-BAFF-4463-B4A9-A757C3E585BF}" presName="aSpace2" presStyleCnt="0"/>
      <dgm:spPr/>
    </dgm:pt>
    <dgm:pt modelId="{BA60EF51-6216-41CE-811F-D4AC0819CA36}" type="pres">
      <dgm:prSet presAssocID="{D0CC4803-3B86-4A4B-8CF1-DA5AC8D6CA8A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0E5B6-CD09-43E1-AA99-2B8375B51221}" type="pres">
      <dgm:prSet presAssocID="{D0CC4803-3B86-4A4B-8CF1-DA5AC8D6CA8A}" presName="aSpace2" presStyleCnt="0"/>
      <dgm:spPr/>
    </dgm:pt>
    <dgm:pt modelId="{80B644BE-8CD2-4207-9B59-DDDB142FE059}" type="pres">
      <dgm:prSet presAssocID="{4CC6D46D-5C3C-4939-98BC-491C519AB51E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06736E-5F54-47E2-BDC0-551E86D02E11}" type="presOf" srcId="{F0C542DD-CDB0-47B0-BC40-0130329C72DB}" destId="{CC4A3523-25DD-421F-A519-6C5AFF751ACA}" srcOrd="0" destOrd="0" presId="urn:microsoft.com/office/officeart/2005/8/layout/lProcess2"/>
    <dgm:cxn modelId="{CEA2E181-4E25-4D29-A500-AADB27765016}" srcId="{D10FB7AD-96B3-4D53-BA9C-5A4D1855A298}" destId="{737A5C45-97EC-47E8-8D3F-323B0E42E742}" srcOrd="2" destOrd="0" parTransId="{13AC03BB-E56B-47B8-90C1-B986A4478B8E}" sibTransId="{55448427-D2A2-435C-ADBE-7B15D003209B}"/>
    <dgm:cxn modelId="{F9F357CF-62BA-4F16-A615-E8203419D60E}" type="presOf" srcId="{EBE5EA47-56E7-4307-B318-261CC1543BB0}" destId="{5E27F490-1992-4C32-BC05-5720FE86E117}" srcOrd="0" destOrd="0" presId="urn:microsoft.com/office/officeart/2005/8/layout/lProcess2"/>
    <dgm:cxn modelId="{804C5A00-6D2A-4A7A-85DF-3B876463B80C}" srcId="{EBE5EA47-56E7-4307-B318-261CC1543BB0}" destId="{15978CEC-BAFF-4463-B4A9-A757C3E585BF}" srcOrd="0" destOrd="0" parTransId="{44FCB727-85EB-4D10-812C-6327FD0462D2}" sibTransId="{A05CEED8-FD2F-4E2C-92CC-82323F8C1C53}"/>
    <dgm:cxn modelId="{A0241404-E6BC-40E3-A51F-232F812A7139}" type="presOf" srcId="{D10FB7AD-96B3-4D53-BA9C-5A4D1855A298}" destId="{1871BDC2-E32E-4698-963E-2F8F6A132F0B}" srcOrd="1" destOrd="0" presId="urn:microsoft.com/office/officeart/2005/8/layout/lProcess2"/>
    <dgm:cxn modelId="{B03560EB-74EF-4906-AF97-0F012B234F58}" type="presOf" srcId="{D0CC4803-3B86-4A4B-8CF1-DA5AC8D6CA8A}" destId="{BA60EF51-6216-41CE-811F-D4AC0819CA36}" srcOrd="0" destOrd="0" presId="urn:microsoft.com/office/officeart/2005/8/layout/lProcess2"/>
    <dgm:cxn modelId="{326C0974-D0C7-4D4B-97E9-31D9864568A3}" type="presOf" srcId="{D10FB7AD-96B3-4D53-BA9C-5A4D1855A298}" destId="{248BCD3C-E96C-45C7-BB14-45E85873B167}" srcOrd="0" destOrd="0" presId="urn:microsoft.com/office/officeart/2005/8/layout/lProcess2"/>
    <dgm:cxn modelId="{5EFE41B9-742B-49E9-84F2-72D90B001A7D}" srcId="{D10FB7AD-96B3-4D53-BA9C-5A4D1855A298}" destId="{49477FA2-010A-4AE9-B929-D0677D21CD30}" srcOrd="1" destOrd="0" parTransId="{BA489241-E991-4829-AA83-E60899758BE7}" sibTransId="{CFDE856C-B19D-4DDE-85DD-2072DDDA5ED3}"/>
    <dgm:cxn modelId="{57C66BA1-D0B3-4950-87EA-FEEC6E9F645B}" srcId="{EBE5EA47-56E7-4307-B318-261CC1543BB0}" destId="{D0CC4803-3B86-4A4B-8CF1-DA5AC8D6CA8A}" srcOrd="1" destOrd="0" parTransId="{92339F5B-531F-417B-A94A-8AE588B8B0C1}" sibTransId="{AA39DC50-80FE-43A3-82F6-58789C306A18}"/>
    <dgm:cxn modelId="{F17562A9-5D11-487C-86A0-7CB99470C866}" srcId="{F0C542DD-CDB0-47B0-BC40-0130329C72DB}" destId="{8EF988D1-1687-4776-AC29-576366C2EEE9}" srcOrd="0" destOrd="0" parTransId="{17884060-1E9C-41DF-9EC9-9B7F390AFBC3}" sibTransId="{2F18B886-3B59-4A3C-9E18-837B86ED7184}"/>
    <dgm:cxn modelId="{10A5AD36-9979-4ADA-9EE4-18AE8244E366}" type="presOf" srcId="{3F9549CA-2D30-4EB0-A60D-AC9D24BE3EE2}" destId="{E9FEBCAF-86A2-4689-9F3F-79DDC8D3715B}" srcOrd="0" destOrd="0" presId="urn:microsoft.com/office/officeart/2005/8/layout/lProcess2"/>
    <dgm:cxn modelId="{2090A6CB-14B7-4785-B104-075A35B52E80}" srcId="{3F9549CA-2D30-4EB0-A60D-AC9D24BE3EE2}" destId="{EBE5EA47-56E7-4307-B318-261CC1543BB0}" srcOrd="2" destOrd="0" parTransId="{F7D39BF3-6A04-4048-A7F5-5D4E00945B1A}" sibTransId="{14DDECC9-AAB8-45D8-A5C0-77648FD85607}"/>
    <dgm:cxn modelId="{50B9DCA0-86FD-40B6-B923-85E15328327A}" type="presOf" srcId="{15978CEC-BAFF-4463-B4A9-A757C3E585BF}" destId="{1E66C4B7-49CA-4724-AF87-1B10EB83EED3}" srcOrd="0" destOrd="0" presId="urn:microsoft.com/office/officeart/2005/8/layout/lProcess2"/>
    <dgm:cxn modelId="{C489095E-C966-4309-803D-75F6C9FA7FF2}" srcId="{D10FB7AD-96B3-4D53-BA9C-5A4D1855A298}" destId="{CC4F4087-1BAF-4A91-B67C-A9E8942AE09A}" srcOrd="0" destOrd="0" parTransId="{7C041DAE-948E-4EC0-8ACA-3BC67A8F1219}" sibTransId="{D4C947FB-E600-493C-9A29-287D3DE8C137}"/>
    <dgm:cxn modelId="{D349CE23-EEEA-4E1F-A020-3CB023B72E57}" type="presOf" srcId="{EBE5EA47-56E7-4307-B318-261CC1543BB0}" destId="{994AF870-6562-44A5-AAA2-0DBA2CB9A1EC}" srcOrd="1" destOrd="0" presId="urn:microsoft.com/office/officeart/2005/8/layout/lProcess2"/>
    <dgm:cxn modelId="{6D02B9B5-1519-440D-823E-A1BDD101FCC0}" srcId="{F0C542DD-CDB0-47B0-BC40-0130329C72DB}" destId="{E4F4581E-1E5F-42C5-ADA6-038F6806636D}" srcOrd="2" destOrd="0" parTransId="{18E95C62-3290-4DBF-A09F-5BF9AF2E3008}" sibTransId="{93E9EB56-5DF4-49AD-A74E-C42C4815844A}"/>
    <dgm:cxn modelId="{23F720A5-3DC5-4E95-AACD-3CB1E45AC794}" type="presOf" srcId="{8EF988D1-1687-4776-AC29-576366C2EEE9}" destId="{BCF3BE01-1D31-41E1-8CC7-F0D06CE9C853}" srcOrd="0" destOrd="0" presId="urn:microsoft.com/office/officeart/2005/8/layout/lProcess2"/>
    <dgm:cxn modelId="{06219DEF-CF5E-4948-B98E-A095E273AC32}" type="presOf" srcId="{E4F4581E-1E5F-42C5-ADA6-038F6806636D}" destId="{1E21460C-A302-48A9-A883-BA80A3E6322B}" srcOrd="0" destOrd="0" presId="urn:microsoft.com/office/officeart/2005/8/layout/lProcess2"/>
    <dgm:cxn modelId="{DB182491-F182-4E16-886D-705BE1ACA0B5}" type="presOf" srcId="{4DC6E527-49AA-487B-9B6C-CEE3575EB2FF}" destId="{CE6C9860-BAF2-4BF7-B641-F9EFDF487B9C}" srcOrd="0" destOrd="0" presId="urn:microsoft.com/office/officeart/2005/8/layout/lProcess2"/>
    <dgm:cxn modelId="{90CE25DA-3118-4EF0-A0B0-1D73BBD55F14}" srcId="{F0C542DD-CDB0-47B0-BC40-0130329C72DB}" destId="{4DC6E527-49AA-487B-9B6C-CEE3575EB2FF}" srcOrd="1" destOrd="0" parTransId="{65001C9D-B972-4395-A19F-2B4D903D7B98}" sibTransId="{D19B6322-4A2F-4ED6-91DE-C20C1CEA94ED}"/>
    <dgm:cxn modelId="{86D9B02B-4F28-44D4-A196-387B70E5AD41}" srcId="{3F9549CA-2D30-4EB0-A60D-AC9D24BE3EE2}" destId="{F0C542DD-CDB0-47B0-BC40-0130329C72DB}" srcOrd="1" destOrd="0" parTransId="{A5906D3A-A0D2-47A5-AFC2-61914B6A425A}" sibTransId="{BD98C686-A426-424C-AD08-C573FB41A8D7}"/>
    <dgm:cxn modelId="{CF1FE07D-07BA-44A6-9788-EA7CB484F06D}" srcId="{3F9549CA-2D30-4EB0-A60D-AC9D24BE3EE2}" destId="{D10FB7AD-96B3-4D53-BA9C-5A4D1855A298}" srcOrd="0" destOrd="0" parTransId="{560B3A08-9E4E-4800-89AB-40D90580C580}" sibTransId="{B2DCBA88-E102-4398-8465-DF2A574B91F5}"/>
    <dgm:cxn modelId="{7D1D542C-5CD2-4D1C-88BC-BB56004F89CF}" type="presOf" srcId="{F0C542DD-CDB0-47B0-BC40-0130329C72DB}" destId="{BC37B8D3-26E4-4A41-89A5-877F8AC4F714}" srcOrd="1" destOrd="0" presId="urn:microsoft.com/office/officeart/2005/8/layout/lProcess2"/>
    <dgm:cxn modelId="{187BC725-CCD3-4C47-8EEF-E776D811E569}" type="presOf" srcId="{4CC6D46D-5C3C-4939-98BC-491C519AB51E}" destId="{80B644BE-8CD2-4207-9B59-DDDB142FE059}" srcOrd="0" destOrd="0" presId="urn:microsoft.com/office/officeart/2005/8/layout/lProcess2"/>
    <dgm:cxn modelId="{638C825F-78A6-4032-AB0A-54CE425C1B9A}" srcId="{EBE5EA47-56E7-4307-B318-261CC1543BB0}" destId="{4CC6D46D-5C3C-4939-98BC-491C519AB51E}" srcOrd="2" destOrd="0" parTransId="{5114DB3E-ED92-432A-9AF9-813D719E1A39}" sibTransId="{4EFE2007-2A86-47B9-AC7A-2117686D6650}"/>
    <dgm:cxn modelId="{269D961B-022B-482C-B7E0-FF3CDC78A037}" type="presOf" srcId="{CC4F4087-1BAF-4A91-B67C-A9E8942AE09A}" destId="{E0DD09AA-17D8-43CC-8070-C992F1222A37}" srcOrd="0" destOrd="0" presId="urn:microsoft.com/office/officeart/2005/8/layout/lProcess2"/>
    <dgm:cxn modelId="{7E8F1868-ECC5-4AA0-8550-36EA8B8572C1}" type="presOf" srcId="{737A5C45-97EC-47E8-8D3F-323B0E42E742}" destId="{8BABB130-9C85-4A33-BC05-1536551D6771}" srcOrd="0" destOrd="0" presId="urn:microsoft.com/office/officeart/2005/8/layout/lProcess2"/>
    <dgm:cxn modelId="{4A18188C-EA40-4A66-915D-C5DA5F60CBD4}" type="presOf" srcId="{49477FA2-010A-4AE9-B929-D0677D21CD30}" destId="{C6C19720-045A-4F9F-9073-A6E2332D63F6}" srcOrd="0" destOrd="0" presId="urn:microsoft.com/office/officeart/2005/8/layout/lProcess2"/>
    <dgm:cxn modelId="{4E3FF653-C272-46E2-99AA-DEEC4545EF3B}" type="presParOf" srcId="{E9FEBCAF-86A2-4689-9F3F-79DDC8D3715B}" destId="{A049D82B-5F78-4A8C-B92B-0E36E0213682}" srcOrd="0" destOrd="0" presId="urn:microsoft.com/office/officeart/2005/8/layout/lProcess2"/>
    <dgm:cxn modelId="{CA63C0E0-6F7B-4731-B858-3637D1A41F80}" type="presParOf" srcId="{A049D82B-5F78-4A8C-B92B-0E36E0213682}" destId="{248BCD3C-E96C-45C7-BB14-45E85873B167}" srcOrd="0" destOrd="0" presId="urn:microsoft.com/office/officeart/2005/8/layout/lProcess2"/>
    <dgm:cxn modelId="{ABF8803B-52FC-432D-94CB-ACF8B92B2EEF}" type="presParOf" srcId="{A049D82B-5F78-4A8C-B92B-0E36E0213682}" destId="{1871BDC2-E32E-4698-963E-2F8F6A132F0B}" srcOrd="1" destOrd="0" presId="urn:microsoft.com/office/officeart/2005/8/layout/lProcess2"/>
    <dgm:cxn modelId="{F2E499A2-E5C6-4100-97C9-6CE4C9CE8E09}" type="presParOf" srcId="{A049D82B-5F78-4A8C-B92B-0E36E0213682}" destId="{3373CAB2-4585-4090-B53E-8C5E8A57FF93}" srcOrd="2" destOrd="0" presId="urn:microsoft.com/office/officeart/2005/8/layout/lProcess2"/>
    <dgm:cxn modelId="{FEBC142E-8235-4F8F-9ADF-EB9D4B2DFBE9}" type="presParOf" srcId="{3373CAB2-4585-4090-B53E-8C5E8A57FF93}" destId="{118B4592-0ADB-4D38-B190-D37779931652}" srcOrd="0" destOrd="0" presId="urn:microsoft.com/office/officeart/2005/8/layout/lProcess2"/>
    <dgm:cxn modelId="{69CEB7B8-F9F5-4E08-94A7-67F191F5C225}" type="presParOf" srcId="{118B4592-0ADB-4D38-B190-D37779931652}" destId="{E0DD09AA-17D8-43CC-8070-C992F1222A37}" srcOrd="0" destOrd="0" presId="urn:microsoft.com/office/officeart/2005/8/layout/lProcess2"/>
    <dgm:cxn modelId="{E29E269E-8105-483F-A0B5-6E72C2EE67A8}" type="presParOf" srcId="{118B4592-0ADB-4D38-B190-D37779931652}" destId="{E07C9F51-2A2C-44D0-8A2A-EB1941D07085}" srcOrd="1" destOrd="0" presId="urn:microsoft.com/office/officeart/2005/8/layout/lProcess2"/>
    <dgm:cxn modelId="{91473D92-8E4B-4BF7-B4ED-BE7BA6444061}" type="presParOf" srcId="{118B4592-0ADB-4D38-B190-D37779931652}" destId="{C6C19720-045A-4F9F-9073-A6E2332D63F6}" srcOrd="2" destOrd="0" presId="urn:microsoft.com/office/officeart/2005/8/layout/lProcess2"/>
    <dgm:cxn modelId="{C7C78166-4678-46E9-98DC-DB51AF9EDABA}" type="presParOf" srcId="{118B4592-0ADB-4D38-B190-D37779931652}" destId="{BBEDFA31-68AA-463B-B1BE-B0F48A2A391D}" srcOrd="3" destOrd="0" presId="urn:microsoft.com/office/officeart/2005/8/layout/lProcess2"/>
    <dgm:cxn modelId="{CB6B4259-A3BF-4A58-9D28-5F454FAAC786}" type="presParOf" srcId="{118B4592-0ADB-4D38-B190-D37779931652}" destId="{8BABB130-9C85-4A33-BC05-1536551D6771}" srcOrd="4" destOrd="0" presId="urn:microsoft.com/office/officeart/2005/8/layout/lProcess2"/>
    <dgm:cxn modelId="{C06A605F-A526-4519-B54A-C9A02BC393C6}" type="presParOf" srcId="{E9FEBCAF-86A2-4689-9F3F-79DDC8D3715B}" destId="{020D83A5-57FE-42AA-8B39-69E7FD7660BE}" srcOrd="1" destOrd="0" presId="urn:microsoft.com/office/officeart/2005/8/layout/lProcess2"/>
    <dgm:cxn modelId="{12C361F1-1A9E-467E-AC8F-DCD9BCBF7F3B}" type="presParOf" srcId="{E9FEBCAF-86A2-4689-9F3F-79DDC8D3715B}" destId="{AA2C80F5-68F6-4BA8-AD69-69DA1F0FA092}" srcOrd="2" destOrd="0" presId="urn:microsoft.com/office/officeart/2005/8/layout/lProcess2"/>
    <dgm:cxn modelId="{C4A48A71-CB2D-495D-86CC-D4101F724DEB}" type="presParOf" srcId="{AA2C80F5-68F6-4BA8-AD69-69DA1F0FA092}" destId="{CC4A3523-25DD-421F-A519-6C5AFF751ACA}" srcOrd="0" destOrd="0" presId="urn:microsoft.com/office/officeart/2005/8/layout/lProcess2"/>
    <dgm:cxn modelId="{F5334EFC-08D1-4E64-A9F0-F06C3E31F06F}" type="presParOf" srcId="{AA2C80F5-68F6-4BA8-AD69-69DA1F0FA092}" destId="{BC37B8D3-26E4-4A41-89A5-877F8AC4F714}" srcOrd="1" destOrd="0" presId="urn:microsoft.com/office/officeart/2005/8/layout/lProcess2"/>
    <dgm:cxn modelId="{F197A7E8-443B-4A21-9071-34BA1D221FF8}" type="presParOf" srcId="{AA2C80F5-68F6-4BA8-AD69-69DA1F0FA092}" destId="{060BD247-43E5-4832-AC1A-3BCBB22A43D1}" srcOrd="2" destOrd="0" presId="urn:microsoft.com/office/officeart/2005/8/layout/lProcess2"/>
    <dgm:cxn modelId="{68228D21-8444-4C56-81CC-05A87C73052A}" type="presParOf" srcId="{060BD247-43E5-4832-AC1A-3BCBB22A43D1}" destId="{70083AB3-F5EA-4213-8A83-5E8DA6015E6C}" srcOrd="0" destOrd="0" presId="urn:microsoft.com/office/officeart/2005/8/layout/lProcess2"/>
    <dgm:cxn modelId="{A94810E7-AA5B-4B3C-8143-5F10D45CA8A2}" type="presParOf" srcId="{70083AB3-F5EA-4213-8A83-5E8DA6015E6C}" destId="{BCF3BE01-1D31-41E1-8CC7-F0D06CE9C853}" srcOrd="0" destOrd="0" presId="urn:microsoft.com/office/officeart/2005/8/layout/lProcess2"/>
    <dgm:cxn modelId="{968D163A-CE4F-43CE-9CC4-CE8539BA894D}" type="presParOf" srcId="{70083AB3-F5EA-4213-8A83-5E8DA6015E6C}" destId="{6BB522A6-56D5-4044-AE4F-05DCC37C6EA0}" srcOrd="1" destOrd="0" presId="urn:microsoft.com/office/officeart/2005/8/layout/lProcess2"/>
    <dgm:cxn modelId="{BE0E7408-B54B-48F6-A818-F53E2F0EB316}" type="presParOf" srcId="{70083AB3-F5EA-4213-8A83-5E8DA6015E6C}" destId="{CE6C9860-BAF2-4BF7-B641-F9EFDF487B9C}" srcOrd="2" destOrd="0" presId="urn:microsoft.com/office/officeart/2005/8/layout/lProcess2"/>
    <dgm:cxn modelId="{1F078445-2FA7-49DC-934B-6EDC4D736366}" type="presParOf" srcId="{70083AB3-F5EA-4213-8A83-5E8DA6015E6C}" destId="{0F45EB11-594A-4BF9-8936-52F227F8742C}" srcOrd="3" destOrd="0" presId="urn:microsoft.com/office/officeart/2005/8/layout/lProcess2"/>
    <dgm:cxn modelId="{73B76E42-F49D-46D2-919E-410FA31AC487}" type="presParOf" srcId="{70083AB3-F5EA-4213-8A83-5E8DA6015E6C}" destId="{1E21460C-A302-48A9-A883-BA80A3E6322B}" srcOrd="4" destOrd="0" presId="urn:microsoft.com/office/officeart/2005/8/layout/lProcess2"/>
    <dgm:cxn modelId="{77CBCD61-218F-4AEA-9F8B-9860B1CF9917}" type="presParOf" srcId="{E9FEBCAF-86A2-4689-9F3F-79DDC8D3715B}" destId="{9F0CE396-9B42-46F7-9FF4-08237995F180}" srcOrd="3" destOrd="0" presId="urn:microsoft.com/office/officeart/2005/8/layout/lProcess2"/>
    <dgm:cxn modelId="{2A9C90A7-6D07-4D9B-B7C8-727C81861AE8}" type="presParOf" srcId="{E9FEBCAF-86A2-4689-9F3F-79DDC8D3715B}" destId="{8A02788B-AD5D-4210-8161-6BF4C0764A88}" srcOrd="4" destOrd="0" presId="urn:microsoft.com/office/officeart/2005/8/layout/lProcess2"/>
    <dgm:cxn modelId="{8D0F3C94-6BFC-4364-B4BA-898D4C85BA8F}" type="presParOf" srcId="{8A02788B-AD5D-4210-8161-6BF4C0764A88}" destId="{5E27F490-1992-4C32-BC05-5720FE86E117}" srcOrd="0" destOrd="0" presId="urn:microsoft.com/office/officeart/2005/8/layout/lProcess2"/>
    <dgm:cxn modelId="{87D63C24-7FBA-4DAF-8413-38F2DF0E5375}" type="presParOf" srcId="{8A02788B-AD5D-4210-8161-6BF4C0764A88}" destId="{994AF870-6562-44A5-AAA2-0DBA2CB9A1EC}" srcOrd="1" destOrd="0" presId="urn:microsoft.com/office/officeart/2005/8/layout/lProcess2"/>
    <dgm:cxn modelId="{998275C9-EBBB-464D-A80E-4055677DF90E}" type="presParOf" srcId="{8A02788B-AD5D-4210-8161-6BF4C0764A88}" destId="{9B7C9F9D-B8E1-4FBB-AAEC-5617B2FEA4ED}" srcOrd="2" destOrd="0" presId="urn:microsoft.com/office/officeart/2005/8/layout/lProcess2"/>
    <dgm:cxn modelId="{67E3325C-855E-482C-89AE-1BB95BE61050}" type="presParOf" srcId="{9B7C9F9D-B8E1-4FBB-AAEC-5617B2FEA4ED}" destId="{420F96C9-5F56-4357-9F81-F66A5AF0ADE0}" srcOrd="0" destOrd="0" presId="urn:microsoft.com/office/officeart/2005/8/layout/lProcess2"/>
    <dgm:cxn modelId="{10A9E08D-A67A-4AA0-98A9-D471EB03C98D}" type="presParOf" srcId="{420F96C9-5F56-4357-9F81-F66A5AF0ADE0}" destId="{1E66C4B7-49CA-4724-AF87-1B10EB83EED3}" srcOrd="0" destOrd="0" presId="urn:microsoft.com/office/officeart/2005/8/layout/lProcess2"/>
    <dgm:cxn modelId="{43EB22CE-4F1E-40D6-AB98-B585CEB7EB76}" type="presParOf" srcId="{420F96C9-5F56-4357-9F81-F66A5AF0ADE0}" destId="{3EAC6A74-50E9-496F-B0E9-E04F45D8089B}" srcOrd="1" destOrd="0" presId="urn:microsoft.com/office/officeart/2005/8/layout/lProcess2"/>
    <dgm:cxn modelId="{7A5372CC-BB84-411B-9053-D095F5674EC3}" type="presParOf" srcId="{420F96C9-5F56-4357-9F81-F66A5AF0ADE0}" destId="{BA60EF51-6216-41CE-811F-D4AC0819CA36}" srcOrd="2" destOrd="0" presId="urn:microsoft.com/office/officeart/2005/8/layout/lProcess2"/>
    <dgm:cxn modelId="{4A5EA063-8599-4C7D-BCF4-DF9D6F7099E2}" type="presParOf" srcId="{420F96C9-5F56-4357-9F81-F66A5AF0ADE0}" destId="{2630E5B6-CD09-43E1-AA99-2B8375B51221}" srcOrd="3" destOrd="0" presId="urn:microsoft.com/office/officeart/2005/8/layout/lProcess2"/>
    <dgm:cxn modelId="{F7534B5B-CCB9-4284-8657-5DEFC9BB78D9}" type="presParOf" srcId="{420F96C9-5F56-4357-9F81-F66A5AF0ADE0}" destId="{80B644BE-8CD2-4207-9B59-DDDB142FE05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9549CA-2D30-4EB0-A60D-AC9D24BE3EE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0FB7AD-96B3-4D53-BA9C-5A4D1855A298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Walking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560B3A08-9E4E-4800-89AB-40D90580C580}" type="parTrans" cxnId="{CF1FE07D-07BA-44A6-9788-EA7CB484F06D}">
      <dgm:prSet/>
      <dgm:spPr/>
      <dgm:t>
        <a:bodyPr/>
        <a:lstStyle/>
        <a:p>
          <a:endParaRPr lang="en-US"/>
        </a:p>
      </dgm:t>
    </dgm:pt>
    <dgm:pt modelId="{B2DCBA88-E102-4398-8465-DF2A574B91F5}" type="sibTrans" cxnId="{CF1FE07D-07BA-44A6-9788-EA7CB484F06D}">
      <dgm:prSet/>
      <dgm:spPr/>
      <dgm:t>
        <a:bodyPr/>
        <a:lstStyle/>
        <a:p>
          <a:endParaRPr lang="en-US"/>
        </a:p>
      </dgm:t>
    </dgm:pt>
    <dgm:pt modelId="{CC4F4087-1BAF-4A91-B67C-A9E8942AE09A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Walk/Bike to School Program  </a:t>
          </a:r>
          <a:endParaRPr lang="en-US" dirty="0"/>
        </a:p>
      </dgm:t>
    </dgm:pt>
    <dgm:pt modelId="{7C041DAE-948E-4EC0-8ACA-3BC67A8F1219}" type="parTrans" cxnId="{C489095E-C966-4309-803D-75F6C9FA7FF2}">
      <dgm:prSet/>
      <dgm:spPr/>
      <dgm:t>
        <a:bodyPr/>
        <a:lstStyle/>
        <a:p>
          <a:endParaRPr lang="en-US"/>
        </a:p>
      </dgm:t>
    </dgm:pt>
    <dgm:pt modelId="{D4C947FB-E600-493C-9A29-287D3DE8C137}" type="sibTrans" cxnId="{C489095E-C966-4309-803D-75F6C9FA7FF2}">
      <dgm:prSet/>
      <dgm:spPr/>
      <dgm:t>
        <a:bodyPr/>
        <a:lstStyle/>
        <a:p>
          <a:endParaRPr lang="en-US"/>
        </a:p>
      </dgm:t>
    </dgm:pt>
    <dgm:pt modelId="{737A5C45-97EC-47E8-8D3F-323B0E42E742}">
      <dgm:prSet phldrT="[Text]"/>
      <dgm:spPr/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Goal</a:t>
          </a:r>
          <a:r>
            <a:rPr lang="en-US" dirty="0" smtClean="0">
              <a:solidFill>
                <a:schemeClr val="tx1"/>
              </a:solidFill>
            </a:rPr>
            <a:t>:</a:t>
          </a:r>
          <a:r>
            <a:rPr lang="en-US" dirty="0" smtClean="0"/>
            <a:t> Opportunity to fit walking into their daily routine</a:t>
          </a:r>
          <a:endParaRPr lang="en-US" dirty="0"/>
        </a:p>
      </dgm:t>
    </dgm:pt>
    <dgm:pt modelId="{13AC03BB-E56B-47B8-90C1-B986A4478B8E}" type="parTrans" cxnId="{CEA2E181-4E25-4D29-A500-AADB27765016}">
      <dgm:prSet/>
      <dgm:spPr/>
      <dgm:t>
        <a:bodyPr/>
        <a:lstStyle/>
        <a:p>
          <a:endParaRPr lang="en-US"/>
        </a:p>
      </dgm:t>
    </dgm:pt>
    <dgm:pt modelId="{55448427-D2A2-435C-ADBE-7B15D003209B}" type="sibTrans" cxnId="{CEA2E181-4E25-4D29-A500-AADB27765016}">
      <dgm:prSet/>
      <dgm:spPr/>
      <dgm:t>
        <a:bodyPr/>
        <a:lstStyle/>
        <a:p>
          <a:endParaRPr lang="en-US"/>
        </a:p>
      </dgm:t>
    </dgm:pt>
    <dgm:pt modelId="{F0C542DD-CDB0-47B0-BC40-0130329C72D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Fitness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A5906D3A-A0D2-47A5-AFC2-61914B6A425A}" type="parTrans" cxnId="{86D9B02B-4F28-44D4-A196-387B70E5AD41}">
      <dgm:prSet/>
      <dgm:spPr/>
      <dgm:t>
        <a:bodyPr/>
        <a:lstStyle/>
        <a:p>
          <a:endParaRPr lang="en-US"/>
        </a:p>
      </dgm:t>
    </dgm:pt>
    <dgm:pt modelId="{BD98C686-A426-424C-AD08-C573FB41A8D7}" type="sibTrans" cxnId="{86D9B02B-4F28-44D4-A196-387B70E5AD41}">
      <dgm:prSet/>
      <dgm:spPr/>
      <dgm:t>
        <a:bodyPr/>
        <a:lstStyle/>
        <a:p>
          <a:endParaRPr lang="en-US"/>
        </a:p>
      </dgm:t>
    </dgm:pt>
    <dgm:pt modelId="{EBE5EA47-56E7-4307-B318-261CC1543BB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600" dirty="0" smtClean="0">
              <a:solidFill>
                <a:schemeClr val="bg1"/>
              </a:solidFill>
              <a:latin typeface="Endzone Sans Medium"/>
            </a:rPr>
            <a:t>Breaks</a:t>
          </a:r>
          <a:endParaRPr lang="en-US" sz="3600" dirty="0">
            <a:solidFill>
              <a:schemeClr val="bg1"/>
            </a:solidFill>
            <a:latin typeface="Endzone Sans Medium"/>
          </a:endParaRPr>
        </a:p>
      </dgm:t>
    </dgm:pt>
    <dgm:pt modelId="{F7D39BF3-6A04-4048-A7F5-5D4E00945B1A}" type="parTrans" cxnId="{2090A6CB-14B7-4785-B104-075A35B52E80}">
      <dgm:prSet/>
      <dgm:spPr/>
      <dgm:t>
        <a:bodyPr/>
        <a:lstStyle/>
        <a:p>
          <a:endParaRPr lang="en-US"/>
        </a:p>
      </dgm:t>
    </dgm:pt>
    <dgm:pt modelId="{14DDECC9-AAB8-45D8-A5C0-77648FD85607}" type="sibTrans" cxnId="{2090A6CB-14B7-4785-B104-075A35B52E80}">
      <dgm:prSet/>
      <dgm:spPr/>
      <dgm:t>
        <a:bodyPr/>
        <a:lstStyle/>
        <a:p>
          <a:endParaRPr lang="en-US"/>
        </a:p>
      </dgm:t>
    </dgm:pt>
    <dgm:pt modelId="{8EF988D1-1687-4776-AC29-576366C2EEE9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Create Your Own Fitness Center</a:t>
          </a:r>
          <a:endParaRPr lang="en-US" dirty="0"/>
        </a:p>
      </dgm:t>
    </dgm:pt>
    <dgm:pt modelId="{17884060-1E9C-41DF-9EC9-9B7F390AFBC3}" type="parTrans" cxnId="{F17562A9-5D11-487C-86A0-7CB99470C866}">
      <dgm:prSet/>
      <dgm:spPr/>
      <dgm:t>
        <a:bodyPr/>
        <a:lstStyle/>
        <a:p>
          <a:endParaRPr lang="en-US"/>
        </a:p>
      </dgm:t>
    </dgm:pt>
    <dgm:pt modelId="{2F18B886-3B59-4A3C-9E18-837B86ED7184}" type="sibTrans" cxnId="{F17562A9-5D11-487C-86A0-7CB99470C866}">
      <dgm:prSet/>
      <dgm:spPr/>
      <dgm:t>
        <a:bodyPr/>
        <a:lstStyle/>
        <a:p>
          <a:endParaRPr lang="en-US"/>
        </a:p>
      </dgm:t>
    </dgm:pt>
    <dgm:pt modelId="{E4F4581E-1E5F-42C5-ADA6-038F6806636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Goal: </a:t>
          </a:r>
          <a:r>
            <a:rPr lang="en-US" dirty="0" smtClean="0"/>
            <a:t>Provide access to equipment and new activities</a:t>
          </a:r>
          <a:endParaRPr lang="en-US" dirty="0"/>
        </a:p>
      </dgm:t>
    </dgm:pt>
    <dgm:pt modelId="{18E95C62-3290-4DBF-A09F-5BF9AF2E3008}" type="parTrans" cxnId="{6D02B9B5-1519-440D-823E-A1BDD101FCC0}">
      <dgm:prSet/>
      <dgm:spPr/>
      <dgm:t>
        <a:bodyPr/>
        <a:lstStyle/>
        <a:p>
          <a:endParaRPr lang="en-US"/>
        </a:p>
      </dgm:t>
    </dgm:pt>
    <dgm:pt modelId="{93E9EB56-5DF4-49AD-A74E-C42C4815844A}" type="sibTrans" cxnId="{6D02B9B5-1519-440D-823E-A1BDD101FCC0}">
      <dgm:prSet/>
      <dgm:spPr/>
      <dgm:t>
        <a:bodyPr/>
        <a:lstStyle/>
        <a:p>
          <a:endParaRPr lang="en-US"/>
        </a:p>
      </dgm:t>
    </dgm:pt>
    <dgm:pt modelId="{15978CEC-BAFF-4463-B4A9-A757C3E585B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Stop and Go Signs</a:t>
          </a:r>
          <a:endParaRPr lang="en-US" dirty="0"/>
        </a:p>
      </dgm:t>
    </dgm:pt>
    <dgm:pt modelId="{44FCB727-85EB-4D10-812C-6327FD0462D2}" type="parTrans" cxnId="{804C5A00-6D2A-4A7A-85DF-3B876463B80C}">
      <dgm:prSet/>
      <dgm:spPr/>
      <dgm:t>
        <a:bodyPr/>
        <a:lstStyle/>
        <a:p>
          <a:endParaRPr lang="en-US"/>
        </a:p>
      </dgm:t>
    </dgm:pt>
    <dgm:pt modelId="{A05CEED8-FD2F-4E2C-92CC-82323F8C1C53}" type="sibTrans" cxnId="{804C5A00-6D2A-4A7A-85DF-3B876463B80C}">
      <dgm:prSet/>
      <dgm:spPr/>
      <dgm:t>
        <a:bodyPr/>
        <a:lstStyle/>
        <a:p>
          <a:endParaRPr lang="en-US"/>
        </a:p>
      </dgm:t>
    </dgm:pt>
    <dgm:pt modelId="{4CC6D46D-5C3C-4939-98BC-491C519AB51E}">
      <dgm:prSet phldrT="[Text]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dirty="0" smtClean="0">
              <a:solidFill>
                <a:schemeClr val="tx1"/>
              </a:solidFill>
            </a:rPr>
            <a:t>Goal:</a:t>
          </a:r>
          <a:r>
            <a:rPr lang="en-US" dirty="0" smtClean="0"/>
            <a:t> Encourage activity outside of PE class</a:t>
          </a:r>
          <a:endParaRPr lang="en-US" dirty="0"/>
        </a:p>
      </dgm:t>
    </dgm:pt>
    <dgm:pt modelId="{5114DB3E-ED92-432A-9AF9-813D719E1A39}" type="parTrans" cxnId="{638C825F-78A6-4032-AB0A-54CE425C1B9A}">
      <dgm:prSet/>
      <dgm:spPr/>
      <dgm:t>
        <a:bodyPr/>
        <a:lstStyle/>
        <a:p>
          <a:endParaRPr lang="en-US"/>
        </a:p>
      </dgm:t>
    </dgm:pt>
    <dgm:pt modelId="{4EFE2007-2A86-47B9-AC7A-2117686D6650}" type="sibTrans" cxnId="{638C825F-78A6-4032-AB0A-54CE425C1B9A}">
      <dgm:prSet/>
      <dgm:spPr/>
      <dgm:t>
        <a:bodyPr/>
        <a:lstStyle/>
        <a:p>
          <a:endParaRPr lang="en-US"/>
        </a:p>
      </dgm:t>
    </dgm:pt>
    <dgm:pt modelId="{BC16C0C6-5224-46E3-88C1-9D7B53EC40FD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/>
            <a:t>School </a:t>
          </a:r>
          <a:r>
            <a:rPr lang="en-US" dirty="0" smtClean="0"/>
            <a:t>Wide Walk It! Club</a:t>
          </a:r>
          <a:endParaRPr lang="en-US" dirty="0"/>
        </a:p>
      </dgm:t>
    </dgm:pt>
    <dgm:pt modelId="{D8529667-08D3-4497-A6A9-B46FEEADF8FB}" type="parTrans" cxnId="{36A60616-3133-4F5F-806C-6A07EA6C9248}">
      <dgm:prSet/>
      <dgm:spPr/>
      <dgm:t>
        <a:bodyPr/>
        <a:lstStyle/>
        <a:p>
          <a:endParaRPr lang="en-US"/>
        </a:p>
      </dgm:t>
    </dgm:pt>
    <dgm:pt modelId="{3CACFF2E-F39F-4C9F-90E5-DFFF714FAD62}" type="sibTrans" cxnId="{36A60616-3133-4F5F-806C-6A07EA6C9248}">
      <dgm:prSet/>
      <dgm:spPr/>
      <dgm:t>
        <a:bodyPr/>
        <a:lstStyle/>
        <a:p>
          <a:endParaRPr lang="en-US"/>
        </a:p>
      </dgm:t>
    </dgm:pt>
    <dgm:pt modelId="{2DC4508E-4810-4AE3-8C5F-1654BEC8A0F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mtClean="0"/>
            <a:t>In-Class </a:t>
          </a:r>
          <a:r>
            <a:rPr lang="en-US" dirty="0" smtClean="0"/>
            <a:t>Physical Activity Breaks</a:t>
          </a:r>
          <a:endParaRPr lang="en-US" dirty="0"/>
        </a:p>
      </dgm:t>
    </dgm:pt>
    <dgm:pt modelId="{276C89D3-C61F-4FA6-9218-55A61B0B0079}" type="parTrans" cxnId="{B72D5473-2E7D-4DE4-A43D-0A2FA56B86CD}">
      <dgm:prSet/>
      <dgm:spPr/>
      <dgm:t>
        <a:bodyPr/>
        <a:lstStyle/>
        <a:p>
          <a:endParaRPr lang="en-US"/>
        </a:p>
      </dgm:t>
    </dgm:pt>
    <dgm:pt modelId="{9B5F928C-6EFE-4581-AE3A-0420503FDA19}" type="sibTrans" cxnId="{B72D5473-2E7D-4DE4-A43D-0A2FA56B86CD}">
      <dgm:prSet/>
      <dgm:spPr/>
      <dgm:t>
        <a:bodyPr/>
        <a:lstStyle/>
        <a:p>
          <a:endParaRPr lang="en-US"/>
        </a:p>
      </dgm:t>
    </dgm:pt>
    <dgm:pt modelId="{7BA3BBFD-6AC1-4644-ABD7-0BAE5D52374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mtClean="0"/>
            <a:t>After </a:t>
          </a:r>
          <a:r>
            <a:rPr lang="en-US" dirty="0" smtClean="0"/>
            <a:t>School Fun Fitness Activities</a:t>
          </a:r>
          <a:endParaRPr lang="en-US" dirty="0"/>
        </a:p>
      </dgm:t>
    </dgm:pt>
    <dgm:pt modelId="{A2CCAC8F-72FD-4E72-96B1-1852100A83E6}" type="parTrans" cxnId="{6BF0C3A9-9A38-4065-8264-FD8EC01541E4}">
      <dgm:prSet/>
      <dgm:spPr/>
      <dgm:t>
        <a:bodyPr/>
        <a:lstStyle/>
        <a:p>
          <a:endParaRPr lang="en-US"/>
        </a:p>
      </dgm:t>
    </dgm:pt>
    <dgm:pt modelId="{C94A0705-6CCD-4004-BCCA-CCB532F78C12}" type="sibTrans" cxnId="{6BF0C3A9-9A38-4065-8264-FD8EC01541E4}">
      <dgm:prSet/>
      <dgm:spPr/>
      <dgm:t>
        <a:bodyPr/>
        <a:lstStyle/>
        <a:p>
          <a:endParaRPr lang="en-US"/>
        </a:p>
      </dgm:t>
    </dgm:pt>
    <dgm:pt modelId="{E9FEBCAF-86A2-4689-9F3F-79DDC8D3715B}" type="pres">
      <dgm:prSet presAssocID="{3F9549CA-2D30-4EB0-A60D-AC9D24BE3EE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49D82B-5F78-4A8C-B92B-0E36E0213682}" type="pres">
      <dgm:prSet presAssocID="{D10FB7AD-96B3-4D53-BA9C-5A4D1855A298}" presName="compNode" presStyleCnt="0"/>
      <dgm:spPr/>
    </dgm:pt>
    <dgm:pt modelId="{248BCD3C-E96C-45C7-BB14-45E85873B167}" type="pres">
      <dgm:prSet presAssocID="{D10FB7AD-96B3-4D53-BA9C-5A4D1855A298}" presName="aNode" presStyleLbl="bgShp" presStyleIdx="0" presStyleCnt="3"/>
      <dgm:spPr/>
      <dgm:t>
        <a:bodyPr/>
        <a:lstStyle/>
        <a:p>
          <a:endParaRPr lang="en-US"/>
        </a:p>
      </dgm:t>
    </dgm:pt>
    <dgm:pt modelId="{1871BDC2-E32E-4698-963E-2F8F6A132F0B}" type="pres">
      <dgm:prSet presAssocID="{D10FB7AD-96B3-4D53-BA9C-5A4D1855A298}" presName="textNode" presStyleLbl="bgShp" presStyleIdx="0" presStyleCnt="3"/>
      <dgm:spPr/>
      <dgm:t>
        <a:bodyPr/>
        <a:lstStyle/>
        <a:p>
          <a:endParaRPr lang="en-US"/>
        </a:p>
      </dgm:t>
    </dgm:pt>
    <dgm:pt modelId="{3373CAB2-4585-4090-B53E-8C5E8A57FF93}" type="pres">
      <dgm:prSet presAssocID="{D10FB7AD-96B3-4D53-BA9C-5A4D1855A298}" presName="compChildNode" presStyleCnt="0"/>
      <dgm:spPr/>
    </dgm:pt>
    <dgm:pt modelId="{118B4592-0ADB-4D38-B190-D37779931652}" type="pres">
      <dgm:prSet presAssocID="{D10FB7AD-96B3-4D53-BA9C-5A4D1855A298}" presName="theInnerList" presStyleCnt="0"/>
      <dgm:spPr/>
    </dgm:pt>
    <dgm:pt modelId="{E0DD09AA-17D8-43CC-8070-C992F1222A37}" type="pres">
      <dgm:prSet presAssocID="{CC4F4087-1BAF-4A91-B67C-A9E8942AE09A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7C9F51-2A2C-44D0-8A2A-EB1941D07085}" type="pres">
      <dgm:prSet presAssocID="{CC4F4087-1BAF-4A91-B67C-A9E8942AE09A}" presName="aSpace2" presStyleCnt="0"/>
      <dgm:spPr/>
    </dgm:pt>
    <dgm:pt modelId="{1A2F3233-115B-408E-941E-26FEA9C04107}" type="pres">
      <dgm:prSet presAssocID="{BC16C0C6-5224-46E3-88C1-9D7B53EC40FD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CCCB3-677B-44C8-8CBC-41A2E6CC975A}" type="pres">
      <dgm:prSet presAssocID="{BC16C0C6-5224-46E3-88C1-9D7B53EC40FD}" presName="aSpace2" presStyleCnt="0"/>
      <dgm:spPr/>
    </dgm:pt>
    <dgm:pt modelId="{8BABB130-9C85-4A33-BC05-1536551D6771}" type="pres">
      <dgm:prSet presAssocID="{737A5C45-97EC-47E8-8D3F-323B0E42E742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D83A5-57FE-42AA-8B39-69E7FD7660BE}" type="pres">
      <dgm:prSet presAssocID="{D10FB7AD-96B3-4D53-BA9C-5A4D1855A298}" presName="aSpace" presStyleCnt="0"/>
      <dgm:spPr/>
    </dgm:pt>
    <dgm:pt modelId="{AA2C80F5-68F6-4BA8-AD69-69DA1F0FA092}" type="pres">
      <dgm:prSet presAssocID="{F0C542DD-CDB0-47B0-BC40-0130329C72DB}" presName="compNode" presStyleCnt="0"/>
      <dgm:spPr/>
    </dgm:pt>
    <dgm:pt modelId="{CC4A3523-25DD-421F-A519-6C5AFF751ACA}" type="pres">
      <dgm:prSet presAssocID="{F0C542DD-CDB0-47B0-BC40-0130329C72DB}" presName="aNode" presStyleLbl="bgShp" presStyleIdx="1" presStyleCnt="3"/>
      <dgm:spPr/>
      <dgm:t>
        <a:bodyPr/>
        <a:lstStyle/>
        <a:p>
          <a:endParaRPr lang="en-US"/>
        </a:p>
      </dgm:t>
    </dgm:pt>
    <dgm:pt modelId="{BC37B8D3-26E4-4A41-89A5-877F8AC4F714}" type="pres">
      <dgm:prSet presAssocID="{F0C542DD-CDB0-47B0-BC40-0130329C72DB}" presName="textNode" presStyleLbl="bgShp" presStyleIdx="1" presStyleCnt="3"/>
      <dgm:spPr/>
      <dgm:t>
        <a:bodyPr/>
        <a:lstStyle/>
        <a:p>
          <a:endParaRPr lang="en-US"/>
        </a:p>
      </dgm:t>
    </dgm:pt>
    <dgm:pt modelId="{060BD247-43E5-4832-AC1A-3BCBB22A43D1}" type="pres">
      <dgm:prSet presAssocID="{F0C542DD-CDB0-47B0-BC40-0130329C72DB}" presName="compChildNode" presStyleCnt="0"/>
      <dgm:spPr/>
    </dgm:pt>
    <dgm:pt modelId="{70083AB3-F5EA-4213-8A83-5E8DA6015E6C}" type="pres">
      <dgm:prSet presAssocID="{F0C542DD-CDB0-47B0-BC40-0130329C72DB}" presName="theInnerList" presStyleCnt="0"/>
      <dgm:spPr/>
    </dgm:pt>
    <dgm:pt modelId="{BCF3BE01-1D31-41E1-8CC7-F0D06CE9C853}" type="pres">
      <dgm:prSet presAssocID="{8EF988D1-1687-4776-AC29-576366C2EEE9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522A6-56D5-4044-AE4F-05DCC37C6EA0}" type="pres">
      <dgm:prSet presAssocID="{8EF988D1-1687-4776-AC29-576366C2EEE9}" presName="aSpace2" presStyleCnt="0"/>
      <dgm:spPr/>
    </dgm:pt>
    <dgm:pt modelId="{B241832D-2064-4ECC-B479-EA6C9649CB62}" type="pres">
      <dgm:prSet presAssocID="{7BA3BBFD-6AC1-4644-ABD7-0BAE5D52374F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C4362-8103-456D-BE93-BFA8A3870AD7}" type="pres">
      <dgm:prSet presAssocID="{7BA3BBFD-6AC1-4644-ABD7-0BAE5D52374F}" presName="aSpace2" presStyleCnt="0"/>
      <dgm:spPr/>
    </dgm:pt>
    <dgm:pt modelId="{1E21460C-A302-48A9-A883-BA80A3E6322B}" type="pres">
      <dgm:prSet presAssocID="{E4F4581E-1E5F-42C5-ADA6-038F6806636D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CE396-9B42-46F7-9FF4-08237995F180}" type="pres">
      <dgm:prSet presAssocID="{F0C542DD-CDB0-47B0-BC40-0130329C72DB}" presName="aSpace" presStyleCnt="0"/>
      <dgm:spPr/>
    </dgm:pt>
    <dgm:pt modelId="{8A02788B-AD5D-4210-8161-6BF4C0764A88}" type="pres">
      <dgm:prSet presAssocID="{EBE5EA47-56E7-4307-B318-261CC1543BB0}" presName="compNode" presStyleCnt="0"/>
      <dgm:spPr/>
    </dgm:pt>
    <dgm:pt modelId="{5E27F490-1992-4C32-BC05-5720FE86E117}" type="pres">
      <dgm:prSet presAssocID="{EBE5EA47-56E7-4307-B318-261CC1543BB0}" presName="aNode" presStyleLbl="bgShp" presStyleIdx="2" presStyleCnt="3"/>
      <dgm:spPr/>
      <dgm:t>
        <a:bodyPr/>
        <a:lstStyle/>
        <a:p>
          <a:endParaRPr lang="en-US"/>
        </a:p>
      </dgm:t>
    </dgm:pt>
    <dgm:pt modelId="{994AF870-6562-44A5-AAA2-0DBA2CB9A1EC}" type="pres">
      <dgm:prSet presAssocID="{EBE5EA47-56E7-4307-B318-261CC1543BB0}" presName="textNode" presStyleLbl="bgShp" presStyleIdx="2" presStyleCnt="3"/>
      <dgm:spPr/>
      <dgm:t>
        <a:bodyPr/>
        <a:lstStyle/>
        <a:p>
          <a:endParaRPr lang="en-US"/>
        </a:p>
      </dgm:t>
    </dgm:pt>
    <dgm:pt modelId="{9B7C9F9D-B8E1-4FBB-AAEC-5617B2FEA4ED}" type="pres">
      <dgm:prSet presAssocID="{EBE5EA47-56E7-4307-B318-261CC1543BB0}" presName="compChildNode" presStyleCnt="0"/>
      <dgm:spPr/>
    </dgm:pt>
    <dgm:pt modelId="{420F96C9-5F56-4357-9F81-F66A5AF0ADE0}" type="pres">
      <dgm:prSet presAssocID="{EBE5EA47-56E7-4307-B318-261CC1543BB0}" presName="theInnerList" presStyleCnt="0"/>
      <dgm:spPr/>
    </dgm:pt>
    <dgm:pt modelId="{1E66C4B7-49CA-4724-AF87-1B10EB83EED3}" type="pres">
      <dgm:prSet presAssocID="{15978CEC-BAFF-4463-B4A9-A757C3E585BF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C6A74-50E9-496F-B0E9-E04F45D8089B}" type="pres">
      <dgm:prSet presAssocID="{15978CEC-BAFF-4463-B4A9-A757C3E585BF}" presName="aSpace2" presStyleCnt="0"/>
      <dgm:spPr/>
    </dgm:pt>
    <dgm:pt modelId="{7BCE5E44-5577-44D9-BC30-709499E2F157}" type="pres">
      <dgm:prSet presAssocID="{2DC4508E-4810-4AE3-8C5F-1654BEC8A0FF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68759-6DF3-4D15-8D2D-1D69E83B8580}" type="pres">
      <dgm:prSet presAssocID="{2DC4508E-4810-4AE3-8C5F-1654BEC8A0FF}" presName="aSpace2" presStyleCnt="0"/>
      <dgm:spPr/>
    </dgm:pt>
    <dgm:pt modelId="{80B644BE-8CD2-4207-9B59-DDDB142FE059}" type="pres">
      <dgm:prSet presAssocID="{4CC6D46D-5C3C-4939-98BC-491C519AB51E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F0C3A9-9A38-4065-8264-FD8EC01541E4}" srcId="{F0C542DD-CDB0-47B0-BC40-0130329C72DB}" destId="{7BA3BBFD-6AC1-4644-ABD7-0BAE5D52374F}" srcOrd="1" destOrd="0" parTransId="{A2CCAC8F-72FD-4E72-96B1-1852100A83E6}" sibTransId="{C94A0705-6CCD-4004-BCCA-CCB532F78C12}"/>
    <dgm:cxn modelId="{36A60616-3133-4F5F-806C-6A07EA6C9248}" srcId="{D10FB7AD-96B3-4D53-BA9C-5A4D1855A298}" destId="{BC16C0C6-5224-46E3-88C1-9D7B53EC40FD}" srcOrd="1" destOrd="0" parTransId="{D8529667-08D3-4497-A6A9-B46FEEADF8FB}" sibTransId="{3CACFF2E-F39F-4C9F-90E5-DFFF714FAD62}"/>
    <dgm:cxn modelId="{404F95E5-3DD7-49A3-BF9F-8B794E4F72F2}" type="presOf" srcId="{3F9549CA-2D30-4EB0-A60D-AC9D24BE3EE2}" destId="{E9FEBCAF-86A2-4689-9F3F-79DDC8D3715B}" srcOrd="0" destOrd="0" presId="urn:microsoft.com/office/officeart/2005/8/layout/lProcess2"/>
    <dgm:cxn modelId="{2B9106A2-E9C9-4C2A-963F-DB6B8BB000F2}" type="presOf" srcId="{EBE5EA47-56E7-4307-B318-261CC1543BB0}" destId="{994AF870-6562-44A5-AAA2-0DBA2CB9A1EC}" srcOrd="1" destOrd="0" presId="urn:microsoft.com/office/officeart/2005/8/layout/lProcess2"/>
    <dgm:cxn modelId="{CEA2E181-4E25-4D29-A500-AADB27765016}" srcId="{D10FB7AD-96B3-4D53-BA9C-5A4D1855A298}" destId="{737A5C45-97EC-47E8-8D3F-323B0E42E742}" srcOrd="2" destOrd="0" parTransId="{13AC03BB-E56B-47B8-90C1-B986A4478B8E}" sibTransId="{55448427-D2A2-435C-ADBE-7B15D003209B}"/>
    <dgm:cxn modelId="{75EEB77F-139B-43A9-8D02-A1332949A1CC}" type="presOf" srcId="{D10FB7AD-96B3-4D53-BA9C-5A4D1855A298}" destId="{248BCD3C-E96C-45C7-BB14-45E85873B167}" srcOrd="0" destOrd="0" presId="urn:microsoft.com/office/officeart/2005/8/layout/lProcess2"/>
    <dgm:cxn modelId="{804C5A00-6D2A-4A7A-85DF-3B876463B80C}" srcId="{EBE5EA47-56E7-4307-B318-261CC1543BB0}" destId="{15978CEC-BAFF-4463-B4A9-A757C3E585BF}" srcOrd="0" destOrd="0" parTransId="{44FCB727-85EB-4D10-812C-6327FD0462D2}" sibTransId="{A05CEED8-FD2F-4E2C-92CC-82323F8C1C53}"/>
    <dgm:cxn modelId="{41A94706-2098-4427-A785-06CC726B5119}" type="presOf" srcId="{BC16C0C6-5224-46E3-88C1-9D7B53EC40FD}" destId="{1A2F3233-115B-408E-941E-26FEA9C04107}" srcOrd="0" destOrd="0" presId="urn:microsoft.com/office/officeart/2005/8/layout/lProcess2"/>
    <dgm:cxn modelId="{4A73B44A-A9F5-4CB9-B449-F41B490DEAED}" type="presOf" srcId="{2DC4508E-4810-4AE3-8C5F-1654BEC8A0FF}" destId="{7BCE5E44-5577-44D9-BC30-709499E2F157}" srcOrd="0" destOrd="0" presId="urn:microsoft.com/office/officeart/2005/8/layout/lProcess2"/>
    <dgm:cxn modelId="{69FC3276-A7D0-45AF-89DE-59E84CB61B9F}" type="presOf" srcId="{F0C542DD-CDB0-47B0-BC40-0130329C72DB}" destId="{BC37B8D3-26E4-4A41-89A5-877F8AC4F714}" srcOrd="1" destOrd="0" presId="urn:microsoft.com/office/officeart/2005/8/layout/lProcess2"/>
    <dgm:cxn modelId="{4C42EB57-0D42-42CE-BBFB-9FC7271C96C3}" type="presOf" srcId="{4CC6D46D-5C3C-4939-98BC-491C519AB51E}" destId="{80B644BE-8CD2-4207-9B59-DDDB142FE059}" srcOrd="0" destOrd="0" presId="urn:microsoft.com/office/officeart/2005/8/layout/lProcess2"/>
    <dgm:cxn modelId="{F8B3BE9F-EE66-4A35-88B7-BEF44A77D1F3}" type="presOf" srcId="{8EF988D1-1687-4776-AC29-576366C2EEE9}" destId="{BCF3BE01-1D31-41E1-8CC7-F0D06CE9C853}" srcOrd="0" destOrd="0" presId="urn:microsoft.com/office/officeart/2005/8/layout/lProcess2"/>
    <dgm:cxn modelId="{B71C18E7-6612-46D4-B196-54301BD69ECB}" type="presOf" srcId="{F0C542DD-CDB0-47B0-BC40-0130329C72DB}" destId="{CC4A3523-25DD-421F-A519-6C5AFF751ACA}" srcOrd="0" destOrd="0" presId="urn:microsoft.com/office/officeart/2005/8/layout/lProcess2"/>
    <dgm:cxn modelId="{5D27D306-147F-4D6F-B65D-F0D185E27407}" type="presOf" srcId="{15978CEC-BAFF-4463-B4A9-A757C3E585BF}" destId="{1E66C4B7-49CA-4724-AF87-1B10EB83EED3}" srcOrd="0" destOrd="0" presId="urn:microsoft.com/office/officeart/2005/8/layout/lProcess2"/>
    <dgm:cxn modelId="{F17562A9-5D11-487C-86A0-7CB99470C866}" srcId="{F0C542DD-CDB0-47B0-BC40-0130329C72DB}" destId="{8EF988D1-1687-4776-AC29-576366C2EEE9}" srcOrd="0" destOrd="0" parTransId="{17884060-1E9C-41DF-9EC9-9B7F390AFBC3}" sibTransId="{2F18B886-3B59-4A3C-9E18-837B86ED7184}"/>
    <dgm:cxn modelId="{184501AD-2611-4E8B-BD8E-EB6C659DF50E}" type="presOf" srcId="{EBE5EA47-56E7-4307-B318-261CC1543BB0}" destId="{5E27F490-1992-4C32-BC05-5720FE86E117}" srcOrd="0" destOrd="0" presId="urn:microsoft.com/office/officeart/2005/8/layout/lProcess2"/>
    <dgm:cxn modelId="{719D04E6-4514-409A-8098-C88D249E02AB}" type="presOf" srcId="{7BA3BBFD-6AC1-4644-ABD7-0BAE5D52374F}" destId="{B241832D-2064-4ECC-B479-EA6C9649CB62}" srcOrd="0" destOrd="0" presId="urn:microsoft.com/office/officeart/2005/8/layout/lProcess2"/>
    <dgm:cxn modelId="{2090A6CB-14B7-4785-B104-075A35B52E80}" srcId="{3F9549CA-2D30-4EB0-A60D-AC9D24BE3EE2}" destId="{EBE5EA47-56E7-4307-B318-261CC1543BB0}" srcOrd="2" destOrd="0" parTransId="{F7D39BF3-6A04-4048-A7F5-5D4E00945B1A}" sibTransId="{14DDECC9-AAB8-45D8-A5C0-77648FD85607}"/>
    <dgm:cxn modelId="{C489095E-C966-4309-803D-75F6C9FA7FF2}" srcId="{D10FB7AD-96B3-4D53-BA9C-5A4D1855A298}" destId="{CC4F4087-1BAF-4A91-B67C-A9E8942AE09A}" srcOrd="0" destOrd="0" parTransId="{7C041DAE-948E-4EC0-8ACA-3BC67A8F1219}" sibTransId="{D4C947FB-E600-493C-9A29-287D3DE8C137}"/>
    <dgm:cxn modelId="{2A6CC75B-9772-4E94-AB6D-A1CFB09AA8F5}" type="presOf" srcId="{CC4F4087-1BAF-4A91-B67C-A9E8942AE09A}" destId="{E0DD09AA-17D8-43CC-8070-C992F1222A37}" srcOrd="0" destOrd="0" presId="urn:microsoft.com/office/officeart/2005/8/layout/lProcess2"/>
    <dgm:cxn modelId="{6D02B9B5-1519-440D-823E-A1BDD101FCC0}" srcId="{F0C542DD-CDB0-47B0-BC40-0130329C72DB}" destId="{E4F4581E-1E5F-42C5-ADA6-038F6806636D}" srcOrd="2" destOrd="0" parTransId="{18E95C62-3290-4DBF-A09F-5BF9AF2E3008}" sibTransId="{93E9EB56-5DF4-49AD-A74E-C42C4815844A}"/>
    <dgm:cxn modelId="{86D9B02B-4F28-44D4-A196-387B70E5AD41}" srcId="{3F9549CA-2D30-4EB0-A60D-AC9D24BE3EE2}" destId="{F0C542DD-CDB0-47B0-BC40-0130329C72DB}" srcOrd="1" destOrd="0" parTransId="{A5906D3A-A0D2-47A5-AFC2-61914B6A425A}" sibTransId="{BD98C686-A426-424C-AD08-C573FB41A8D7}"/>
    <dgm:cxn modelId="{CF1FE07D-07BA-44A6-9788-EA7CB484F06D}" srcId="{3F9549CA-2D30-4EB0-A60D-AC9D24BE3EE2}" destId="{D10FB7AD-96B3-4D53-BA9C-5A4D1855A298}" srcOrd="0" destOrd="0" parTransId="{560B3A08-9E4E-4800-89AB-40D90580C580}" sibTransId="{B2DCBA88-E102-4398-8465-DF2A574B91F5}"/>
    <dgm:cxn modelId="{638C825F-78A6-4032-AB0A-54CE425C1B9A}" srcId="{EBE5EA47-56E7-4307-B318-261CC1543BB0}" destId="{4CC6D46D-5C3C-4939-98BC-491C519AB51E}" srcOrd="2" destOrd="0" parTransId="{5114DB3E-ED92-432A-9AF9-813D719E1A39}" sibTransId="{4EFE2007-2A86-47B9-AC7A-2117686D6650}"/>
    <dgm:cxn modelId="{587CEAD7-38EC-4769-A98F-EDFEF8A1D4FF}" type="presOf" srcId="{D10FB7AD-96B3-4D53-BA9C-5A4D1855A298}" destId="{1871BDC2-E32E-4698-963E-2F8F6A132F0B}" srcOrd="1" destOrd="0" presId="urn:microsoft.com/office/officeart/2005/8/layout/lProcess2"/>
    <dgm:cxn modelId="{61904844-E2EA-439C-ADEC-BB4ABD87A728}" type="presOf" srcId="{E4F4581E-1E5F-42C5-ADA6-038F6806636D}" destId="{1E21460C-A302-48A9-A883-BA80A3E6322B}" srcOrd="0" destOrd="0" presId="urn:microsoft.com/office/officeart/2005/8/layout/lProcess2"/>
    <dgm:cxn modelId="{B72D5473-2E7D-4DE4-A43D-0A2FA56B86CD}" srcId="{EBE5EA47-56E7-4307-B318-261CC1543BB0}" destId="{2DC4508E-4810-4AE3-8C5F-1654BEC8A0FF}" srcOrd="1" destOrd="0" parTransId="{276C89D3-C61F-4FA6-9218-55A61B0B0079}" sibTransId="{9B5F928C-6EFE-4581-AE3A-0420503FDA19}"/>
    <dgm:cxn modelId="{B8DF514F-F454-430A-8A7F-23DC2FDA337E}" type="presOf" srcId="{737A5C45-97EC-47E8-8D3F-323B0E42E742}" destId="{8BABB130-9C85-4A33-BC05-1536551D6771}" srcOrd="0" destOrd="0" presId="urn:microsoft.com/office/officeart/2005/8/layout/lProcess2"/>
    <dgm:cxn modelId="{E39C543E-B877-4A2A-B837-86B72A52AFDF}" type="presParOf" srcId="{E9FEBCAF-86A2-4689-9F3F-79DDC8D3715B}" destId="{A049D82B-5F78-4A8C-B92B-0E36E0213682}" srcOrd="0" destOrd="0" presId="urn:microsoft.com/office/officeart/2005/8/layout/lProcess2"/>
    <dgm:cxn modelId="{5F484813-F067-49D7-B978-D3458511CA18}" type="presParOf" srcId="{A049D82B-5F78-4A8C-B92B-0E36E0213682}" destId="{248BCD3C-E96C-45C7-BB14-45E85873B167}" srcOrd="0" destOrd="0" presId="urn:microsoft.com/office/officeart/2005/8/layout/lProcess2"/>
    <dgm:cxn modelId="{4AD1D755-C866-43F1-8F40-C3F373176655}" type="presParOf" srcId="{A049D82B-5F78-4A8C-B92B-0E36E0213682}" destId="{1871BDC2-E32E-4698-963E-2F8F6A132F0B}" srcOrd="1" destOrd="0" presId="urn:microsoft.com/office/officeart/2005/8/layout/lProcess2"/>
    <dgm:cxn modelId="{A0B801BC-4AFA-4167-991A-DC528CBDC665}" type="presParOf" srcId="{A049D82B-5F78-4A8C-B92B-0E36E0213682}" destId="{3373CAB2-4585-4090-B53E-8C5E8A57FF93}" srcOrd="2" destOrd="0" presId="urn:microsoft.com/office/officeart/2005/8/layout/lProcess2"/>
    <dgm:cxn modelId="{83315123-47A5-4E29-9FD3-F10BDE7F2679}" type="presParOf" srcId="{3373CAB2-4585-4090-B53E-8C5E8A57FF93}" destId="{118B4592-0ADB-4D38-B190-D37779931652}" srcOrd="0" destOrd="0" presId="urn:microsoft.com/office/officeart/2005/8/layout/lProcess2"/>
    <dgm:cxn modelId="{4EF21232-6948-4D64-ACDD-5AB5ED084CD7}" type="presParOf" srcId="{118B4592-0ADB-4D38-B190-D37779931652}" destId="{E0DD09AA-17D8-43CC-8070-C992F1222A37}" srcOrd="0" destOrd="0" presId="urn:microsoft.com/office/officeart/2005/8/layout/lProcess2"/>
    <dgm:cxn modelId="{60D6CE5A-2F26-4161-B2EC-F3AA061C1235}" type="presParOf" srcId="{118B4592-0ADB-4D38-B190-D37779931652}" destId="{E07C9F51-2A2C-44D0-8A2A-EB1941D07085}" srcOrd="1" destOrd="0" presId="urn:microsoft.com/office/officeart/2005/8/layout/lProcess2"/>
    <dgm:cxn modelId="{ADB6CBB2-A358-47D7-9FA8-FD142B43345E}" type="presParOf" srcId="{118B4592-0ADB-4D38-B190-D37779931652}" destId="{1A2F3233-115B-408E-941E-26FEA9C04107}" srcOrd="2" destOrd="0" presId="urn:microsoft.com/office/officeart/2005/8/layout/lProcess2"/>
    <dgm:cxn modelId="{CB617326-0D12-4F35-921F-67FD9E9ADFC1}" type="presParOf" srcId="{118B4592-0ADB-4D38-B190-D37779931652}" destId="{33FCCCB3-677B-44C8-8CBC-41A2E6CC975A}" srcOrd="3" destOrd="0" presId="urn:microsoft.com/office/officeart/2005/8/layout/lProcess2"/>
    <dgm:cxn modelId="{D326569B-24BE-415D-8A7B-6CA9A2A87762}" type="presParOf" srcId="{118B4592-0ADB-4D38-B190-D37779931652}" destId="{8BABB130-9C85-4A33-BC05-1536551D6771}" srcOrd="4" destOrd="0" presId="urn:microsoft.com/office/officeart/2005/8/layout/lProcess2"/>
    <dgm:cxn modelId="{46B384CD-47F6-43EA-B776-9FB8343DB4A9}" type="presParOf" srcId="{E9FEBCAF-86A2-4689-9F3F-79DDC8D3715B}" destId="{020D83A5-57FE-42AA-8B39-69E7FD7660BE}" srcOrd="1" destOrd="0" presId="urn:microsoft.com/office/officeart/2005/8/layout/lProcess2"/>
    <dgm:cxn modelId="{91E3A8EF-DC63-4F17-A82A-033B9A1346E0}" type="presParOf" srcId="{E9FEBCAF-86A2-4689-9F3F-79DDC8D3715B}" destId="{AA2C80F5-68F6-4BA8-AD69-69DA1F0FA092}" srcOrd="2" destOrd="0" presId="urn:microsoft.com/office/officeart/2005/8/layout/lProcess2"/>
    <dgm:cxn modelId="{4620A230-839D-4645-A49A-E64B4A7486DB}" type="presParOf" srcId="{AA2C80F5-68F6-4BA8-AD69-69DA1F0FA092}" destId="{CC4A3523-25DD-421F-A519-6C5AFF751ACA}" srcOrd="0" destOrd="0" presId="urn:microsoft.com/office/officeart/2005/8/layout/lProcess2"/>
    <dgm:cxn modelId="{C88B0883-F2F8-411D-893B-746D02F7E7A1}" type="presParOf" srcId="{AA2C80F5-68F6-4BA8-AD69-69DA1F0FA092}" destId="{BC37B8D3-26E4-4A41-89A5-877F8AC4F714}" srcOrd="1" destOrd="0" presId="urn:microsoft.com/office/officeart/2005/8/layout/lProcess2"/>
    <dgm:cxn modelId="{7EC31308-F39B-4D06-988E-7027BECEF4D7}" type="presParOf" srcId="{AA2C80F5-68F6-4BA8-AD69-69DA1F0FA092}" destId="{060BD247-43E5-4832-AC1A-3BCBB22A43D1}" srcOrd="2" destOrd="0" presId="urn:microsoft.com/office/officeart/2005/8/layout/lProcess2"/>
    <dgm:cxn modelId="{05D3D229-243B-41B8-BC4C-4EA1C007BD54}" type="presParOf" srcId="{060BD247-43E5-4832-AC1A-3BCBB22A43D1}" destId="{70083AB3-F5EA-4213-8A83-5E8DA6015E6C}" srcOrd="0" destOrd="0" presId="urn:microsoft.com/office/officeart/2005/8/layout/lProcess2"/>
    <dgm:cxn modelId="{3A5F950E-A581-4A7B-84EA-9BD8BB58C6B1}" type="presParOf" srcId="{70083AB3-F5EA-4213-8A83-5E8DA6015E6C}" destId="{BCF3BE01-1D31-41E1-8CC7-F0D06CE9C853}" srcOrd="0" destOrd="0" presId="urn:microsoft.com/office/officeart/2005/8/layout/lProcess2"/>
    <dgm:cxn modelId="{DADA0DFE-8B3C-4273-9798-445D3BB76793}" type="presParOf" srcId="{70083AB3-F5EA-4213-8A83-5E8DA6015E6C}" destId="{6BB522A6-56D5-4044-AE4F-05DCC37C6EA0}" srcOrd="1" destOrd="0" presId="urn:microsoft.com/office/officeart/2005/8/layout/lProcess2"/>
    <dgm:cxn modelId="{65D87751-FE94-4DA6-8FE7-CBF7D36F39D5}" type="presParOf" srcId="{70083AB3-F5EA-4213-8A83-5E8DA6015E6C}" destId="{B241832D-2064-4ECC-B479-EA6C9649CB62}" srcOrd="2" destOrd="0" presId="urn:microsoft.com/office/officeart/2005/8/layout/lProcess2"/>
    <dgm:cxn modelId="{337A2FF1-517A-4F0D-99B3-AAF0C773E1FD}" type="presParOf" srcId="{70083AB3-F5EA-4213-8A83-5E8DA6015E6C}" destId="{6D4C4362-8103-456D-BE93-BFA8A3870AD7}" srcOrd="3" destOrd="0" presId="urn:microsoft.com/office/officeart/2005/8/layout/lProcess2"/>
    <dgm:cxn modelId="{95165FFE-AFF5-496C-959A-54967BFA3C94}" type="presParOf" srcId="{70083AB3-F5EA-4213-8A83-5E8DA6015E6C}" destId="{1E21460C-A302-48A9-A883-BA80A3E6322B}" srcOrd="4" destOrd="0" presId="urn:microsoft.com/office/officeart/2005/8/layout/lProcess2"/>
    <dgm:cxn modelId="{1F43B1FD-1646-4E7D-8CAE-7EC4ACFFE43A}" type="presParOf" srcId="{E9FEBCAF-86A2-4689-9F3F-79DDC8D3715B}" destId="{9F0CE396-9B42-46F7-9FF4-08237995F180}" srcOrd="3" destOrd="0" presId="urn:microsoft.com/office/officeart/2005/8/layout/lProcess2"/>
    <dgm:cxn modelId="{78193EA0-2832-43E9-8067-16C66504A9AC}" type="presParOf" srcId="{E9FEBCAF-86A2-4689-9F3F-79DDC8D3715B}" destId="{8A02788B-AD5D-4210-8161-6BF4C0764A88}" srcOrd="4" destOrd="0" presId="urn:microsoft.com/office/officeart/2005/8/layout/lProcess2"/>
    <dgm:cxn modelId="{872722E3-4084-49AB-9A2F-ABEF61F7EC60}" type="presParOf" srcId="{8A02788B-AD5D-4210-8161-6BF4C0764A88}" destId="{5E27F490-1992-4C32-BC05-5720FE86E117}" srcOrd="0" destOrd="0" presId="urn:microsoft.com/office/officeart/2005/8/layout/lProcess2"/>
    <dgm:cxn modelId="{E520282D-3218-483C-9CE4-B9BDB88A20A3}" type="presParOf" srcId="{8A02788B-AD5D-4210-8161-6BF4C0764A88}" destId="{994AF870-6562-44A5-AAA2-0DBA2CB9A1EC}" srcOrd="1" destOrd="0" presId="urn:microsoft.com/office/officeart/2005/8/layout/lProcess2"/>
    <dgm:cxn modelId="{3F558D92-82D1-4241-B622-C0F6FD9F8502}" type="presParOf" srcId="{8A02788B-AD5D-4210-8161-6BF4C0764A88}" destId="{9B7C9F9D-B8E1-4FBB-AAEC-5617B2FEA4ED}" srcOrd="2" destOrd="0" presId="urn:microsoft.com/office/officeart/2005/8/layout/lProcess2"/>
    <dgm:cxn modelId="{180989FA-BEB8-4E74-81BA-4231107DB6E3}" type="presParOf" srcId="{9B7C9F9D-B8E1-4FBB-AAEC-5617B2FEA4ED}" destId="{420F96C9-5F56-4357-9F81-F66A5AF0ADE0}" srcOrd="0" destOrd="0" presId="urn:microsoft.com/office/officeart/2005/8/layout/lProcess2"/>
    <dgm:cxn modelId="{F30AD001-E7C6-4463-9591-9A2B5DFCA1B1}" type="presParOf" srcId="{420F96C9-5F56-4357-9F81-F66A5AF0ADE0}" destId="{1E66C4B7-49CA-4724-AF87-1B10EB83EED3}" srcOrd="0" destOrd="0" presId="urn:microsoft.com/office/officeart/2005/8/layout/lProcess2"/>
    <dgm:cxn modelId="{75075000-B81C-4679-8088-C41EEC6ABB3D}" type="presParOf" srcId="{420F96C9-5F56-4357-9F81-F66A5AF0ADE0}" destId="{3EAC6A74-50E9-496F-B0E9-E04F45D8089B}" srcOrd="1" destOrd="0" presId="urn:microsoft.com/office/officeart/2005/8/layout/lProcess2"/>
    <dgm:cxn modelId="{67BD76B2-280D-4A7A-8A0F-B115C25F80AB}" type="presParOf" srcId="{420F96C9-5F56-4357-9F81-F66A5AF0ADE0}" destId="{7BCE5E44-5577-44D9-BC30-709499E2F157}" srcOrd="2" destOrd="0" presId="urn:microsoft.com/office/officeart/2005/8/layout/lProcess2"/>
    <dgm:cxn modelId="{832372A5-429E-46EE-8309-8F3A158F380D}" type="presParOf" srcId="{420F96C9-5F56-4357-9F81-F66A5AF0ADE0}" destId="{E3868759-6DF3-4D15-8D2D-1D69E83B8580}" srcOrd="3" destOrd="0" presId="urn:microsoft.com/office/officeart/2005/8/layout/lProcess2"/>
    <dgm:cxn modelId="{357EF187-FE93-4182-85FF-7195D3E7C525}" type="presParOf" srcId="{420F96C9-5F56-4357-9F81-F66A5AF0ADE0}" destId="{80B644BE-8CD2-4207-9B59-DDDB142FE05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466CF-E7E7-491A-B462-BF7232E39568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80FF-9B4A-4590-992B-0DEB52501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4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11EBC91-4466-4411-BCFD-58E53C5461F1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8FB47AF-A90E-42FA-89AE-4B0EB122D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4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229055">
              <a:spcBef>
                <a:spcPct val="0"/>
              </a:spcBef>
            </a:pPr>
            <a:endParaRPr lang="en-US" sz="1000" baseline="30000" dirty="0">
              <a:latin typeface="Gotham"/>
              <a:cs typeface="Gotham"/>
            </a:endParaRPr>
          </a:p>
          <a:p>
            <a:pPr indent="-240627" defTabSz="939363">
              <a:spcBef>
                <a:spcPct val="0"/>
              </a:spcBef>
              <a:defRPr/>
            </a:pPr>
            <a:r>
              <a:rPr lang="en-US" sz="1000" dirty="0" smtClean="0"/>
              <a:t>Point out Wellness Impact Report </a:t>
            </a:r>
            <a:r>
              <a:rPr lang="en-US" sz="1000" dirty="0" err="1" smtClean="0"/>
              <a:t>infographic</a:t>
            </a:r>
            <a:r>
              <a:rPr lang="en-US" sz="1000" dirty="0" smtClean="0"/>
              <a:t> handout.</a:t>
            </a:r>
          </a:p>
          <a:p>
            <a:pPr indent="-240627" defTabSz="939363">
              <a:spcBef>
                <a:spcPct val="0"/>
              </a:spcBef>
              <a:defRPr/>
            </a:pPr>
            <a:endParaRPr lang="en-US" sz="1000" dirty="0" smtClean="0"/>
          </a:p>
          <a:p>
            <a:pPr indent="-240627" defTabSz="939363">
              <a:spcBef>
                <a:spcPct val="0"/>
              </a:spcBef>
              <a:defRPr/>
            </a:pPr>
            <a:r>
              <a:rPr lang="en-US" sz="1000" dirty="0" err="1" smtClean="0"/>
              <a:t>GENYOUth</a:t>
            </a:r>
            <a:r>
              <a:rPr lang="en-US" sz="1000" dirty="0" smtClean="0"/>
              <a:t> </a:t>
            </a:r>
            <a:r>
              <a:rPr lang="en-US" sz="1000" dirty="0"/>
              <a:t>Foundation in partnership with National Dairy Council, American College of Sports Medicine, and American School Health Association -- </a:t>
            </a:r>
            <a:r>
              <a:rPr lang="en-US" sz="1000" i="1" dirty="0"/>
              <a:t>The Wellness Impact: Enhancing Academic Success through Healthy School Environments.</a:t>
            </a:r>
          </a:p>
          <a:p>
            <a:pPr indent="-240627">
              <a:spcBef>
                <a:spcPct val="0"/>
              </a:spcBef>
            </a:pPr>
            <a:endParaRPr lang="en-US" sz="1000" baseline="30000" dirty="0">
              <a:latin typeface="Gotham"/>
              <a:cs typeface="Gotha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From Report </a:t>
            </a:r>
            <a:r>
              <a:rPr lang="en-US" dirty="0"/>
              <a:t>(based on Charles Hillman research):</a:t>
            </a:r>
          </a:p>
          <a:p>
            <a:r>
              <a:rPr lang="en-US" dirty="0"/>
              <a:t>Recent controlled studies involving brain imaging are casting new light on the effects of exercise and obesity on cognition. They’re providing visual evidence of the neurophysiological impact of physical activity – or the lack thereof — on children. </a:t>
            </a:r>
          </a:p>
          <a:p>
            <a:endParaRPr lang="en-US" dirty="0"/>
          </a:p>
          <a:p>
            <a:r>
              <a:rPr lang="en-US" dirty="0"/>
              <a:t>Dr. Charles Hillman of the Department of Kinesiology and Community Health at the University of Illinois at Urbana-Champaign is teasing out the relationship between physical activity and processes involved in attention, memory and academic performance in children. With the help of neuroimaging we’re learning that: </a:t>
            </a:r>
          </a:p>
          <a:p>
            <a:endParaRPr lang="en-US" dirty="0"/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Physical fitness may benefit cognitive and brain health, as well as academic performance.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Even single bouts of aerobic exercise have been shown to benefit cognitive performance. 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Research indicates aerobic fitness levels of school children may be associated with cognition and its neural underpinnings.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Obesity is linked to adverse cognitive performance in school-aged children and teens;  and in older adults obesity is actually found to change brain structure.  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There exists a positive association between fitness and key aspects of learning – thus, early intervention is crucial toward lifespan health and effective function of brain and cognition.</a:t>
            </a:r>
            <a:r>
              <a:rPr lang="en-US" dirty="0" smtClean="0">
                <a:effectLst/>
              </a:rPr>
              <a:t> </a:t>
            </a:r>
            <a:r>
              <a:rPr lang="en-US" dirty="0"/>
              <a:t> .</a:t>
            </a:r>
          </a:p>
          <a:p>
            <a:r>
              <a:rPr lang="en-US" dirty="0"/>
              <a:t> Sources: 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Hillman CH, Erickson KI, Kramer AF. Be smart, exercise your heart: Exercise effects on brain and cognition. </a:t>
            </a:r>
            <a:r>
              <a:rPr lang="en-US" i="1" dirty="0"/>
              <a:t>Nat. Rev. </a:t>
            </a:r>
            <a:r>
              <a:rPr lang="en-US" i="1" dirty="0" err="1"/>
              <a:t>Neurosci</a:t>
            </a:r>
            <a:r>
              <a:rPr lang="en-US" i="1" dirty="0"/>
              <a:t>. Nature Reviews Neuroscience. </a:t>
            </a:r>
            <a:r>
              <a:rPr lang="en-US" dirty="0"/>
              <a:t>2008;9(1):58-65.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Hillman CH, </a:t>
            </a:r>
            <a:r>
              <a:rPr lang="en-US" dirty="0" err="1"/>
              <a:t>Pontifex</a:t>
            </a:r>
            <a:r>
              <a:rPr lang="en-US" dirty="0"/>
              <a:t>, M. B., </a:t>
            </a:r>
            <a:r>
              <a:rPr lang="en-US" dirty="0" err="1"/>
              <a:t>Raine</a:t>
            </a:r>
            <a:r>
              <a:rPr lang="en-US" dirty="0"/>
              <a:t>, L., </a:t>
            </a:r>
            <a:r>
              <a:rPr lang="en-US" dirty="0" err="1"/>
              <a:t>Castelli</a:t>
            </a:r>
            <a:r>
              <a:rPr lang="en-US" dirty="0"/>
              <a:t>, D. M., Hall, E. E., &amp; Kramer, A. F. The effect of acute treadmill walking on cognitive control and academic achievement in preadolescent children. </a:t>
            </a:r>
            <a:r>
              <a:rPr lang="en-US" i="1" dirty="0"/>
              <a:t>Neuroscience. </a:t>
            </a:r>
            <a:r>
              <a:rPr lang="en-US" dirty="0"/>
              <a:t>2009;159:1044-1054.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/>
              <a:t>Hillman CH, Buck SM, </a:t>
            </a:r>
            <a:r>
              <a:rPr lang="en-US" dirty="0" err="1"/>
              <a:t>Themanson</a:t>
            </a:r>
            <a:r>
              <a:rPr lang="en-US" dirty="0"/>
              <a:t> JR, </a:t>
            </a:r>
            <a:r>
              <a:rPr lang="en-US" dirty="0" err="1"/>
              <a:t>Pontifex</a:t>
            </a:r>
            <a:r>
              <a:rPr lang="en-US" dirty="0"/>
              <a:t> MB, </a:t>
            </a:r>
            <a:r>
              <a:rPr lang="en-US" dirty="0" err="1"/>
              <a:t>Castelli</a:t>
            </a:r>
            <a:r>
              <a:rPr lang="en-US" dirty="0"/>
              <a:t> DM. Aerobic Fitness and Cognitive Development: Event-Related Brain Potential and Task Performance Indices of Executive Control in Preadolescent Children. </a:t>
            </a:r>
            <a:r>
              <a:rPr lang="en-US" i="1" dirty="0"/>
              <a:t>Developmental Psychology. </a:t>
            </a:r>
            <a:r>
              <a:rPr lang="en-US" dirty="0"/>
              <a:t>2009;45(1):114-129.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 err="1"/>
              <a:t>Castelli</a:t>
            </a:r>
            <a:r>
              <a:rPr lang="en-US" dirty="0"/>
              <a:t> DM, Hillman CH, Hirsch J, Hirsch A, </a:t>
            </a:r>
            <a:r>
              <a:rPr lang="en-US" dirty="0" err="1"/>
              <a:t>Drollette</a:t>
            </a:r>
            <a:r>
              <a:rPr lang="en-US" dirty="0"/>
              <a:t> E. FIT Kids: time in target heart zone and cognitive performance. Preventive Medicine . 2011;52:55-59.  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dirty="0" err="1"/>
              <a:t>Burkhalter</a:t>
            </a:r>
            <a:r>
              <a:rPr lang="en-US" dirty="0"/>
              <a:t> TM, Hillman CH. A narrative review of physical activity, nutrition, and obesity to cognition and scholastic performance across the human lifespan. Advances in Nutrition . 2011;2(2).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9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5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“What do</a:t>
            </a:r>
            <a:r>
              <a:rPr lang="en-US" baseline="0" dirty="0" smtClean="0"/>
              <a:t> we do?”  Complete the 6 steps to a healthier school!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85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Step 1 is completed by doing</a:t>
            </a:r>
            <a:r>
              <a:rPr lang="en-US" baseline="0" dirty="0" smtClean="0">
                <a:ea typeface="ＭＳ Ｐゴシック" pitchFamily="34" charset="-128"/>
              </a:rPr>
              <a:t> either one: </a:t>
            </a:r>
            <a:endParaRPr lang="en-US" dirty="0" smtClean="0">
              <a:ea typeface="ＭＳ Ｐゴシック" pitchFamily="34" charset="-128"/>
            </a:endParaRPr>
          </a:p>
          <a:p>
            <a:pPr marL="234841" indent="-234841">
              <a:buFont typeface="+mj-lt"/>
              <a:buAutoNum type="arabicPeriod"/>
            </a:pPr>
            <a:r>
              <a:rPr lang="en-US" dirty="0" smtClean="0">
                <a:ea typeface="ＭＳ Ｐゴシック" pitchFamily="34" charset="-128"/>
              </a:rPr>
              <a:t>Students can sign</a:t>
            </a:r>
            <a:r>
              <a:rPr lang="en-US" baseline="0" dirty="0" smtClean="0">
                <a:ea typeface="ＭＳ Ｐゴシック" pitchFamily="34" charset="-128"/>
              </a:rPr>
              <a:t> a pledge banner or take the online pledge (shipping to schools Aug 2013)</a:t>
            </a:r>
          </a:p>
          <a:p>
            <a:pPr marL="234841" indent="-234841">
              <a:buFont typeface="+mj-lt"/>
              <a:buAutoNum type="arabicPeriod"/>
            </a:pPr>
            <a:r>
              <a:rPr lang="en-US" dirty="0" smtClean="0">
                <a:ea typeface="ＭＳ Ｐゴシック" pitchFamily="34" charset="-128"/>
              </a:rPr>
              <a:t>Display FUTP60 signage.  </a:t>
            </a:r>
          </a:p>
          <a:p>
            <a:pPr marL="234841" indent="-234841">
              <a:buFont typeface="+mj-lt"/>
              <a:buAutoNum type="arabicPeriod"/>
            </a:pPr>
            <a:endParaRPr lang="en-US" dirty="0" smtClean="0">
              <a:ea typeface="ＭＳ Ｐゴシック" pitchFamily="34" charset="-128"/>
            </a:endParaRPr>
          </a:p>
          <a:p>
            <a:pPr marL="0" indent="0">
              <a:buFont typeface="+mj-lt"/>
              <a:buNone/>
            </a:pPr>
            <a:r>
              <a:rPr lang="en-US" dirty="0" smtClean="0">
                <a:ea typeface="ＭＳ Ｐゴシック" pitchFamily="34" charset="-128"/>
              </a:rPr>
              <a:t>We’ll give you an opportunity to join today! </a:t>
            </a:r>
          </a:p>
          <a:p>
            <a:pPr marL="0" indent="0">
              <a:buFont typeface="+mj-lt"/>
              <a:buNone/>
            </a:pPr>
            <a:r>
              <a:rPr lang="en-US" dirty="0" smtClean="0">
                <a:ea typeface="ＭＳ Ｐゴシック" pitchFamily="34" charset="-128"/>
              </a:rPr>
              <a:t>Starting</a:t>
            </a:r>
            <a:r>
              <a:rPr lang="en-US" baseline="0" dirty="0" smtClean="0">
                <a:ea typeface="ＭＳ Ｐゴシック" pitchFamily="34" charset="-128"/>
              </a:rPr>
              <a:t> Aug 19-Sept 30</a:t>
            </a:r>
            <a:r>
              <a:rPr lang="en-US" baseline="30000" dirty="0" smtClean="0">
                <a:ea typeface="ＭＳ Ｐゴシック" pitchFamily="34" charset="-128"/>
              </a:rPr>
              <a:t>th</a:t>
            </a:r>
            <a:r>
              <a:rPr lang="en-US" baseline="0" dirty="0" smtClean="0">
                <a:ea typeface="ＭＳ Ｐゴシック" pitchFamily="34" charset="-128"/>
              </a:rPr>
              <a:t>, 10 schools nation-wide will receive a X-Box Kinect system for their school.  Open your FUTP60 Starter Kit, find your code, enter on your Dashboard to win!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015" indent="-2853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561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185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810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1434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059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4683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1308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A965248-617D-4570-B599-9198DEBF5283}" type="slidenum">
              <a:rPr lang="en-US" smtClean="0">
                <a:latin typeface="Calibri" pitchFamily="34" charset="0"/>
              </a:rPr>
              <a:pPr eaLnBrk="1" hangingPunct="1"/>
              <a:t>14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 indent="0">
              <a:buFont typeface="Arial" pitchFamily="34" charset="0"/>
              <a:buNone/>
            </a:pPr>
            <a:r>
              <a:rPr lang="en-US" sz="2000" dirty="0" smtClean="0">
                <a:ea typeface="ＭＳ Ｐゴシック" pitchFamily="34" charset="-128"/>
              </a:rPr>
              <a:t>What</a:t>
            </a:r>
            <a:r>
              <a:rPr lang="en-US" sz="2000" baseline="0" dirty="0" smtClean="0">
                <a:ea typeface="ＭＳ Ｐゴシック" pitchFamily="34" charset="-128"/>
              </a:rPr>
              <a:t> makes the program successful?  The FUTP60 Student Team!! </a:t>
            </a:r>
          </a:p>
          <a:p>
            <a:pPr marL="0" lvl="2" indent="0">
              <a:buFont typeface="Arial" pitchFamily="34" charset="0"/>
              <a:buNone/>
            </a:pPr>
            <a:endParaRPr lang="en-US" sz="2000" dirty="0" smtClean="0">
              <a:ea typeface="ＭＳ Ｐゴシック" pitchFamily="34" charset="-128"/>
            </a:endParaRPr>
          </a:p>
          <a:p>
            <a:pPr marL="352261" lvl="2" indent="-352261">
              <a:buFont typeface="Arial" pitchFamily="34" charset="0"/>
              <a:buChar char="•"/>
            </a:pPr>
            <a:r>
              <a:rPr lang="en-US" sz="2000" dirty="0" smtClean="0">
                <a:ea typeface="ＭＳ Ｐゴシック" pitchFamily="34" charset="-128"/>
              </a:rPr>
              <a:t>Step </a:t>
            </a:r>
            <a:r>
              <a:rPr lang="en-US" sz="2000" dirty="0">
                <a:ea typeface="ＭＳ Ｐゴシック" pitchFamily="34" charset="-128"/>
              </a:rPr>
              <a:t>2 is completed when either one of these are checked off.</a:t>
            </a:r>
          </a:p>
          <a:p>
            <a:pPr marL="352261" lvl="2" indent="-352261">
              <a:buFont typeface="Arial" pitchFamily="34" charset="0"/>
              <a:buChar char="•"/>
            </a:pPr>
            <a:r>
              <a:rPr lang="en-US" sz="2000" b="1" dirty="0">
                <a:ea typeface="ＭＳ Ｐゴシック" pitchFamily="34" charset="-128"/>
              </a:rPr>
              <a:t>SPECIAL NOTE:  When an adult agrees to become a Program Advisor (most often, it is PE Coaches), then they automatically receive a Program Advisor and Student Team Starter Kit</a:t>
            </a:r>
          </a:p>
          <a:p>
            <a:pPr marL="352261" lvl="2" indent="-352261">
              <a:buFont typeface="Arial" pitchFamily="34" charset="0"/>
              <a:buChar char="•"/>
            </a:pPr>
            <a:r>
              <a:rPr lang="en-US" sz="2000" b="1" dirty="0">
                <a:ea typeface="ＭＳ Ｐゴシック" pitchFamily="34" charset="-128"/>
              </a:rPr>
              <a:t>Forming a Student Team is CRITICAL to the program’s success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Child Nutrition Director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PE Teacher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Principal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School Nurse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Health Coordinator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Teacher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Parent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Look for current wellness teams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Student Council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2100" dirty="0">
                <a:ea typeface="ＭＳ Ｐゴシック" pitchFamily="34" charset="-128"/>
              </a:rPr>
              <a:t>Yearbook class</a:t>
            </a:r>
          </a:p>
          <a:p>
            <a:pPr lvl="2" eaLnBrk="1" hangingPunct="1">
              <a:buFont typeface="Arial" charset="0"/>
              <a:buChar char="•"/>
              <a:defRPr/>
            </a:pPr>
            <a:endParaRPr lang="en-US" sz="2100" dirty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015" indent="-2853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561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185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810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1434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059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4683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1308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C48071-BA03-4673-BF59-2BBDF08C6C23}" type="slidenum">
              <a:rPr lang="en-US" smtClean="0">
                <a:latin typeface="Calibri" pitchFamily="34" charset="0"/>
              </a:rPr>
              <a:pPr eaLnBrk="1" hangingPunct="1"/>
              <a:t>15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Generate Excitement!!</a:t>
            </a:r>
          </a:p>
          <a:p>
            <a:pPr eaLnBrk="1" hangingPunct="1"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Pep </a:t>
            </a:r>
            <a:r>
              <a:rPr lang="en-US" dirty="0">
                <a:ea typeface="ＭＳ Ｐゴシック" pitchFamily="34" charset="-128"/>
              </a:rPr>
              <a:t>Rallies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Morning Assemblies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Morning Announcements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Bands, Cheerleaders, Classrooms / Roles and Involvement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Student Team Planning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Student-Created Posters, Videos, Banners</a:t>
            </a:r>
          </a:p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</a:rPr>
              <a:t>Student Pledge Banner Event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015" indent="-2853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561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185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810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1434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059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4683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1308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1632F25-9232-4758-A7E4-A5F648C20D70}" type="slidenum">
              <a:rPr lang="en-US" smtClean="0">
                <a:latin typeface="Calibri" pitchFamily="34" charset="0"/>
              </a:rPr>
              <a:pPr eaLnBrk="1" hangingPunct="1"/>
              <a:t>16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00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dirty="0" smtClean="0">
                <a:ea typeface="ＭＳ Ｐゴシック" pitchFamily="34" charset="-128"/>
              </a:rPr>
              <a:t>You</a:t>
            </a:r>
            <a:r>
              <a:rPr lang="en-US" baseline="0" dirty="0" smtClean="0">
                <a:ea typeface="ＭＳ Ｐゴシック" pitchFamily="34" charset="-128"/>
              </a:rPr>
              <a:t> have your team, you’ve generated excitement on campus, now it’s time to act! Whatever physical activity and nutrition activity you want to do, make it happen!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Healthy Eating Play. You can choose from the current and archived Plays in the online Playbook or create your own. </a:t>
            </a:r>
          </a:p>
          <a:p>
            <a:r>
              <a:rPr lang="en-US" dirty="0" smtClean="0">
                <a:ea typeface="ＭＳ Ｐゴシック" pitchFamily="34" charset="-128"/>
              </a:rPr>
              <a:t>To apply for grants, you can ONLY do the Fundable Plays</a:t>
            </a: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015" indent="-2853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561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185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810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1434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059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4683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1308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FE4FF3B-5217-43ED-AE22-D31A1B5A1552}" type="slidenum">
              <a:rPr lang="en-US" smtClean="0">
                <a:latin typeface="Calibri" pitchFamily="34" charset="0"/>
              </a:rPr>
              <a:pPr eaLnBrk="1" hangingPunct="1"/>
              <a:t>18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why to connect with CND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9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23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9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9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2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015" indent="-2853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561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8185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4810" indent="-228312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1434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8059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4683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1308" indent="-2283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1DA04D5-64AB-4799-AD4A-290C24148E7F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010976" y="8895240"/>
            <a:ext cx="3064514" cy="46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 defTabSz="10541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0541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0541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0541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0541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054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807D784-E603-49FE-84B5-D3EA89371309}" type="slidenum">
              <a:rPr lang="en-US" sz="1100">
                <a:latin typeface="Calibri" pitchFamily="34" charset="0"/>
              </a:rPr>
              <a:pPr algn="r"/>
              <a:t>24</a:t>
            </a:fld>
            <a:endParaRPr lang="en-US" sz="1100">
              <a:latin typeface="Calibri" pitchFamily="34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8563" y="701675"/>
            <a:ext cx="4683125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Review what a Playbook is but that they can come up with their own ideas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Review again that the involvement with students is also a part of creating ideas and implementing plays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see more students actively</a:t>
            </a:r>
            <a:r>
              <a:rPr lang="en-US" baseline="0" dirty="0" smtClean="0"/>
              <a:t> involved on the FUTP60 student website. It has a new look and students will have a chance to win National and Local prizes if they join and take the pledge!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0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the month of November, schools can promote dance as a fun, motivating, inclusive way to encourage</a:t>
            </a:r>
            <a:r>
              <a:rPr lang="en-US" baseline="0" dirty="0" smtClean="0"/>
              <a:t> physical movement. Students can participate by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Watching a promotional video and taking part in the activity of dancing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Help to implement a Play in school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Report Campaign activity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Work with PA to report activity on the Dashboard to help their school earn recognition/rewards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itchFamily="34" charset="0"/>
              <a:buNone/>
            </a:pPr>
            <a:r>
              <a:rPr lang="en-US" baseline="0" dirty="0" smtClean="0"/>
              <a:t>School Breakfast Campaign-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82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Check a box to say “I ate school breakfast” (entered to win a prize)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Do a Play from</a:t>
            </a:r>
            <a:r>
              <a:rPr lang="en-US" baseline="0" dirty="0" smtClean="0"/>
              <a:t> the Playbook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Report Campaign activity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Work with PA to report activity on the Dashboard to help their school earn recognition/rewards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10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prizes! Take a look at what you or your school could win by participating in the FUTP60 program!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80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new student site should make</a:t>
            </a:r>
            <a:r>
              <a:rPr lang="en-US" baseline="0" dirty="0" smtClean="0"/>
              <a:t> it easier for students to join and get active with the program.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can e</a:t>
            </a:r>
            <a:r>
              <a:rPr lang="en-US" dirty="0" smtClean="0"/>
              <a:t>arn points by completing program activities: </a:t>
            </a:r>
          </a:p>
          <a:p>
            <a:pPr lvl="1"/>
            <a:r>
              <a:rPr lang="en-US" dirty="0" smtClean="0"/>
              <a:t>Register</a:t>
            </a:r>
          </a:p>
          <a:p>
            <a:pPr lvl="1"/>
            <a:r>
              <a:rPr lang="en-US" dirty="0" smtClean="0"/>
              <a:t>Do Plays</a:t>
            </a:r>
          </a:p>
          <a:p>
            <a:pPr lvl="1"/>
            <a:r>
              <a:rPr lang="en-US" dirty="0" smtClean="0"/>
              <a:t>Campaigns</a:t>
            </a:r>
          </a:p>
          <a:p>
            <a:pPr lvl="1"/>
            <a:r>
              <a:rPr lang="en-US" dirty="0" smtClean="0"/>
              <a:t>Get others involved</a:t>
            </a:r>
          </a:p>
          <a:p>
            <a:pPr lvl="1"/>
            <a:r>
              <a:rPr lang="en-US" dirty="0" smtClean="0"/>
              <a:t>Work with a Program Advisor</a:t>
            </a:r>
          </a:p>
          <a:p>
            <a:pPr lvl="1"/>
            <a:r>
              <a:rPr lang="en-US" dirty="0" smtClean="0"/>
              <a:t>The Tracker</a:t>
            </a:r>
          </a:p>
          <a:p>
            <a:pPr lvl="1"/>
            <a:r>
              <a:rPr lang="en-US" dirty="0" smtClean="0"/>
              <a:t>BONUS Points!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15475-A8D9-4B66-959E-EE6C8116718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5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27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41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When </a:t>
            </a:r>
            <a:r>
              <a:rPr lang="en-US" baseline="0" dirty="0" smtClean="0"/>
              <a:t> you sign up as a Program Advisor, you automatically receive 2 MORE FUN and FREE Kits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If you’re already a Program Advisor, you WILL receive the two kits.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Proud to Be a Program Advisor and Student Team Starter Kits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Student Team Kit has 12 buttons and wristbands, and one deck of Student Idea cards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6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When </a:t>
            </a:r>
            <a:r>
              <a:rPr lang="en-US" baseline="0" dirty="0" smtClean="0"/>
              <a:t> you sign up as a Program Advisor, you automatically receive 2 MORE FUN and FREE Kits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If you’re already a Program Advisor, you WILL receive the two kits.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Proud to Be a Program Advisor and Student Team Starter Kits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Student Team Kit has 12 buttons and wristbands, and one deck of Student Idea cards, NFL Player Cards and our very own cow cards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6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82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7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21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32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67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1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376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Invite teachers</a:t>
            </a:r>
            <a:r>
              <a:rPr lang="en-US" baseline="0" dirty="0" smtClean="0"/>
              <a:t> </a:t>
            </a:r>
            <a:r>
              <a:rPr lang="en-US" dirty="0" smtClean="0"/>
              <a:t>to sign</a:t>
            </a:r>
            <a:r>
              <a:rPr lang="en-US" baseline="0" dirty="0" smtClean="0"/>
              <a:t> up on laptops located around the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7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use the FUTP60 Video PSA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40627">
              <a:spcBef>
                <a:spcPct val="0"/>
              </a:spcBef>
            </a:pPr>
            <a:r>
              <a:rPr lang="en-US" sz="1200" baseline="0" dirty="0" smtClean="0">
                <a:latin typeface="+mn-lt"/>
                <a:cs typeface="Gotham"/>
              </a:rPr>
              <a:t>The NFL and NDC want to help you make your school an even better place. You get to create a game plan for you and your friends to eat healthy foods and find new ways to keep moving throughout the day.</a:t>
            </a:r>
            <a:endParaRPr lang="en-US" sz="1200" baseline="30000" dirty="0">
              <a:latin typeface="+mn-lt"/>
              <a:cs typeface="Gotha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8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4 minute student-user created video here or at the start of your presentation.  Note for the audience that this is an example of creativity from students and supporters.  RECOMMENDED: show the first 2 minutes or so because it might get a little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student led program!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Pick out healthy eating plays</a:t>
            </a:r>
            <a:r>
              <a:rPr lang="en-US" baseline="0" dirty="0" smtClean="0"/>
              <a:t> and physical activity plays from the FUTP60 Playbook online</a:t>
            </a:r>
          </a:p>
          <a:p>
            <a:r>
              <a:rPr lang="en-US" baseline="0" dirty="0" smtClean="0"/>
              <a:t>Participate in different campaigns</a:t>
            </a:r>
          </a:p>
          <a:p>
            <a:r>
              <a:rPr lang="en-US" baseline="0" dirty="0" smtClean="0"/>
              <a:t>Chances to win visit from a NFL player or alumni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B47AF-A90E-42FA-89AE-4B0EB122D3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8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131" indent="-176131">
              <a:buFont typeface="Arial" pitchFamily="34" charset="0"/>
              <a:buChar char="•"/>
            </a:pPr>
            <a:r>
              <a:rPr lang="en-US" dirty="0" smtClean="0"/>
              <a:t>FUTP60 helps schools accomplish 5 of the 8 Coordinated School Health Requirements,</a:t>
            </a:r>
            <a:r>
              <a:rPr lang="en-US" baseline="0" dirty="0" smtClean="0"/>
              <a:t> a mandate in Texas</a:t>
            </a:r>
          </a:p>
          <a:p>
            <a:pPr marL="176131" indent="-176131">
              <a:buFont typeface="Arial" pitchFamily="34" charset="0"/>
              <a:buChar char="•"/>
            </a:pPr>
            <a:r>
              <a:rPr lang="en-US" baseline="0" dirty="0" smtClean="0"/>
              <a:t>It can also help schools accomplish other wellness efforts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15475-A8D9-4B66-959E-EE6C811671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9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 userDrawn="1"/>
        </p:nvSpPr>
        <p:spPr>
          <a:xfrm rot="21441596">
            <a:off x="1371600" y="5334000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>
                <a:solidFill>
                  <a:srgbClr val="002C4F"/>
                </a:solidFill>
              </a:rPr>
              <a:t>Subtitle of Presentation</a:t>
            </a:r>
            <a:endParaRPr lang="en-US" sz="2800" dirty="0">
              <a:solidFill>
                <a:srgbClr val="002C4F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 userDrawn="1"/>
        </p:nvSpPr>
        <p:spPr>
          <a:xfrm rot="21441596">
            <a:off x="685800" y="48006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2C4F"/>
                </a:solidFill>
                <a:latin typeface="Endzone Sans Bold" pitchFamily="50" charset="0"/>
              </a:rPr>
              <a:t>Title of Presentation</a:t>
            </a:r>
            <a:endParaRPr lang="en-US" dirty="0">
              <a:solidFill>
                <a:srgbClr val="002C4F"/>
              </a:solidFill>
              <a:latin typeface="Endzone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9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905000"/>
            <a:ext cx="5562600" cy="42211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ndzone Sans Medium" pitchFamily="50" charset="0"/>
              </a:rPr>
              <a:t>Click to edit Master title style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1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30" y="2057400"/>
            <a:ext cx="315467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5434" y="2667000"/>
            <a:ext cx="2991766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ndzone Sans Medium" pitchFamily="50" charset="0"/>
              </a:rPr>
              <a:t>Click to edit Master title style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ndzone Sans Medium" pitchFamily="50" charset="0"/>
              </a:rPr>
              <a:t>Click to edit Master title style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4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ndzone Sans Medium" pitchFamily="50" charset="0"/>
              </a:rPr>
              <a:t>Click to edit Master title style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70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Endzone Sans Medium" pitchFamily="50" charset="0"/>
              </a:rPr>
              <a:t>Click to edit Master title style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2133600" y="1908174"/>
            <a:ext cx="5903912" cy="46450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1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609600"/>
            <a:ext cx="5486400" cy="6096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Endzone Sans Medium" pitchFamily="50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7391400" cy="4495800"/>
          </a:xfrm>
          <a:prstGeom prst="rect">
            <a:avLst/>
          </a:prstGeom>
        </p:spPr>
        <p:txBody>
          <a:bodyPr/>
          <a:lstStyle>
            <a:lvl1pPr>
              <a:defRPr>
                <a:latin typeface="Endzone Sans Light" pitchFamily="50" charset="0"/>
              </a:defRPr>
            </a:lvl1pPr>
            <a:lvl2pPr>
              <a:defRPr>
                <a:latin typeface="Endzone Sans Light" pitchFamily="50" charset="0"/>
              </a:defRPr>
            </a:lvl2pPr>
            <a:lvl3pPr>
              <a:defRPr>
                <a:latin typeface="Endzone Sans Light" pitchFamily="50" charset="0"/>
              </a:defRPr>
            </a:lvl3pPr>
            <a:lvl4pPr>
              <a:defRPr>
                <a:latin typeface="Endzone Sans Light" pitchFamily="50" charset="0"/>
              </a:defRPr>
            </a:lvl4pPr>
            <a:lvl5pPr>
              <a:defRPr>
                <a:latin typeface="Endzone Sans Light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21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2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457200"/>
            <a:ext cx="5486400" cy="6096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Endzone Sans Medium" pitchFamily="50" charset="0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3914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Endzone Sans Light" pitchFamily="50" charset="0"/>
              </a:defRPr>
            </a:lvl1pPr>
            <a:lvl2pPr>
              <a:defRPr>
                <a:latin typeface="Endzone Sans Light" pitchFamily="50" charset="0"/>
              </a:defRPr>
            </a:lvl2pPr>
            <a:lvl3pPr>
              <a:defRPr>
                <a:latin typeface="Endzone Sans Light" pitchFamily="50" charset="0"/>
              </a:defRPr>
            </a:lvl3pPr>
            <a:lvl4pPr>
              <a:defRPr>
                <a:latin typeface="Endzone Sans Light" pitchFamily="50" charset="0"/>
              </a:defRPr>
            </a:lvl4pPr>
            <a:lvl5pPr>
              <a:defRPr>
                <a:latin typeface="Endzone Sans Light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352800" y="1447800"/>
            <a:ext cx="5486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ndzone Sans Medium" pitchFamily="50" charset="0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Endzone Sans Light" pitchFamily="50" charset="0"/>
              </a:rPr>
              <a:t>Click to edit Master title style</a:t>
            </a:r>
            <a:endParaRPr lang="en-US" sz="2800" dirty="0">
              <a:latin typeface="Endzone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3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7391400" cy="4495800"/>
          </a:xfrm>
          <a:prstGeom prst="rect">
            <a:avLst/>
          </a:prstGeom>
        </p:spPr>
        <p:txBody>
          <a:bodyPr/>
          <a:lstStyle>
            <a:lvl1pPr>
              <a:defRPr>
                <a:latin typeface="Endzone Sans Light" pitchFamily="50" charset="0"/>
              </a:defRPr>
            </a:lvl1pPr>
            <a:lvl2pPr>
              <a:defRPr>
                <a:latin typeface="Endzone Sans Light" pitchFamily="50" charset="0"/>
              </a:defRPr>
            </a:lvl2pPr>
            <a:lvl3pPr>
              <a:defRPr>
                <a:latin typeface="Endzone Sans Light" pitchFamily="50" charset="0"/>
              </a:defRPr>
            </a:lvl3pPr>
            <a:lvl4pPr>
              <a:defRPr>
                <a:latin typeface="Endzone Sans Light" pitchFamily="50" charset="0"/>
              </a:defRPr>
            </a:lvl4pPr>
            <a:lvl5pPr>
              <a:defRPr>
                <a:latin typeface="Endzone Sans Light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2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7A3B6A-3352-4143-A6CC-1F1AE26108F3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83CAA7-8AF4-41C1-A47E-27C4E0659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7A3B6A-3352-4143-A6CC-1F1AE26108F3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83CAA7-8AF4-41C1-A47E-27C4E0659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15" descr="FUTP60_web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8288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5A32"/>
                </a:solidFill>
                <a:latin typeface="Verdana" pitchFamily="34" charset="0"/>
              </a:defRPr>
            </a:lvl1pPr>
            <a:lvl2pPr>
              <a:defRPr sz="1800">
                <a:solidFill>
                  <a:srgbClr val="005A32"/>
                </a:solidFill>
                <a:latin typeface="Verdana" pitchFamily="34" charset="0"/>
              </a:defRPr>
            </a:lvl2pPr>
            <a:lvl3pPr>
              <a:defRPr sz="1800">
                <a:solidFill>
                  <a:srgbClr val="005A32"/>
                </a:solidFill>
                <a:latin typeface="Verdana" pitchFamily="34" charset="0"/>
              </a:defRPr>
            </a:lvl3pPr>
            <a:lvl4pPr>
              <a:defRPr sz="1800">
                <a:solidFill>
                  <a:srgbClr val="005A32"/>
                </a:solidFill>
                <a:latin typeface="Verdana" pitchFamily="34" charset="0"/>
              </a:defRPr>
            </a:lvl4pPr>
            <a:lvl5pPr>
              <a:defRPr sz="1800">
                <a:solidFill>
                  <a:srgbClr val="005A32"/>
                </a:solidFill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14FF-2834-45C7-B2E3-AB87DB027946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D7BF6-2DAF-4EED-A72F-C8DBA185A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30" y="2057400"/>
            <a:ext cx="3154670" cy="35353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5434" y="2667000"/>
            <a:ext cx="2991766" cy="3352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E5F0-8079-42D6-97EB-BFEDD5CE96AB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B712-6074-45BC-A833-8AA29189C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905000"/>
            <a:ext cx="5562600" cy="4221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B770E-2180-4BC7-B85D-D4C58F455D0D}" type="datetimeFigureOut">
              <a:rPr lang="en-US"/>
              <a:pPr>
                <a:defRPr/>
              </a:pPr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C9727-841A-4EE7-AC4D-BE88AB73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2" r:id="rId3"/>
    <p:sldLayoutId id="2147483660" r:id="rId4"/>
    <p:sldLayoutId id="2147483663" r:id="rId5"/>
    <p:sldLayoutId id="2147483665" r:id="rId6"/>
    <p:sldLayoutId id="2147483666" r:id="rId7"/>
    <p:sldLayoutId id="2147483667" r:id="rId8"/>
    <p:sldLayoutId id="2147483668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13369"/>
          </a:solidFill>
          <a:latin typeface="Endzone Sans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B6A-3352-4143-A6CC-1F1AE26108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3CAA7-8AF4-41C1-A47E-27C4E0659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-2697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8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jpg"/><Relationship Id="rId7" Type="http://schemas.openxmlformats.org/officeDocument/2006/relationships/hyperlink" Target="http://www.dairymax.org/for-dairy-farmers/our-land-our-cows-our-passion/video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rymax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 rot="21441596">
            <a:off x="1371600" y="5633572"/>
            <a:ext cx="64008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2C4F"/>
                </a:solidFill>
              </a:rPr>
              <a:t>Patty Littlefield and Lisa Losasso</a:t>
            </a:r>
            <a:endParaRPr lang="en-US" sz="2800" dirty="0">
              <a:solidFill>
                <a:srgbClr val="002C4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rot="21441596">
            <a:off x="304267" y="4809392"/>
            <a:ext cx="8154136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C4F"/>
                </a:solidFill>
                <a:latin typeface="Endzone Sans Bold" pitchFamily="50" charset="0"/>
              </a:rPr>
              <a:t>Eat Healthy. Stay Active. Make a Difference!</a:t>
            </a:r>
            <a:endParaRPr lang="en-US" dirty="0">
              <a:solidFill>
                <a:srgbClr val="002C4F"/>
              </a:solidFill>
              <a:latin typeface="Endzone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Healthy Eating &amp; Physical Activity are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730870"/>
              </p:ext>
            </p:extLst>
          </p:nvPr>
        </p:nvGraphicFramePr>
        <p:xfrm>
          <a:off x="762000" y="21336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srobbins\Documents\futp\2012-13\Webinars\BlueTextbo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44" y="1496109"/>
            <a:ext cx="3943350" cy="10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19598" y="1691461"/>
            <a:ext cx="45502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ndzone Sans Medium" pitchFamily="50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Linked With…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03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Cognitive Effects of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800" y="2368650"/>
            <a:ext cx="6324600" cy="4701761"/>
          </a:xfrm>
          <a:prstGeom prst="rect">
            <a:avLst/>
          </a:prstGeom>
        </p:spPr>
      </p:pic>
      <p:pic>
        <p:nvPicPr>
          <p:cNvPr id="2050" name="Picture 2" descr="C:\Users\srobbins\Documents\futp\2012-13\Webinars\BlueText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67050"/>
            <a:ext cx="5714999" cy="104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24200" y="1759050"/>
            <a:ext cx="588579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ndzone Sans Medium" pitchFamily="50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Physical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Break!!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275753" cy="39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37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81"/>
            <a:ext cx="9144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1676400"/>
          <a:ext cx="82296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 rot="21434039">
            <a:off x="3400327" y="380969"/>
            <a:ext cx="5109935" cy="91701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6 Steps to Success</a:t>
            </a:r>
            <a:endParaRPr lang="en-US" sz="36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robbins\AppData\Local\Microsoft\Windows\Temporary Internet Files\Content.Outlook\I0JPOU1S\photo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" b="5745"/>
          <a:stretch/>
        </p:blipFill>
        <p:spPr bwMode="auto">
          <a:xfrm>
            <a:off x="4551752" y="4921060"/>
            <a:ext cx="2414108" cy="179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Step 1 </a:t>
            </a:r>
            <a:b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Join the League</a:t>
            </a:r>
            <a:endParaRPr lang="en-US" sz="36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38915" name="Content Placeholder 3"/>
          <p:cNvSpPr>
            <a:spLocks noGrp="1"/>
          </p:cNvSpPr>
          <p:nvPr>
            <p:ph idx="1"/>
          </p:nvPr>
        </p:nvSpPr>
        <p:spPr>
          <a:xfrm>
            <a:off x="607004" y="1600199"/>
            <a:ext cx="8338590" cy="4038601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n-US" sz="16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marL="0" indent="0" eaLnBrk="1" hangingPunct="1">
              <a:buNone/>
            </a:pPr>
            <a:r>
              <a:rPr lang="en-US" sz="2600" dirty="0" smtClean="0">
                <a:ea typeface="ＭＳ Ｐゴシック" pitchFamily="34" charset="-128"/>
              </a:rPr>
              <a:t>Do one or more of the following:</a:t>
            </a: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Display FUTP60 signage in a prominent place</a:t>
            </a:r>
          </a:p>
          <a:p>
            <a:pPr lvl="1"/>
            <a:r>
              <a:rPr lang="en-US" sz="2200" dirty="0" smtClean="0">
                <a:ea typeface="ＭＳ Ｐゴシック" pitchFamily="34" charset="-128"/>
              </a:rPr>
              <a:t>Hint! Use your FREE posters shipped to your school </a:t>
            </a:r>
          </a:p>
          <a:p>
            <a:pPr eaLnBrk="1" hangingPunct="1"/>
            <a:r>
              <a:rPr lang="en-US" sz="2600" dirty="0" smtClean="0">
                <a:ea typeface="ＭＳ Ｐゴシック" pitchFamily="34" charset="-128"/>
              </a:rPr>
              <a:t>Encourage students to join FUTP60</a:t>
            </a:r>
          </a:p>
          <a:p>
            <a:pPr marL="0" indent="0" eaLnBrk="1" hangingPunct="1">
              <a:buNone/>
            </a:pPr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  <a:p>
            <a:pPr eaLnBrk="1" hangingPunct="1"/>
            <a:endParaRPr lang="en-US" sz="2600" dirty="0" smtClean="0">
              <a:ea typeface="ＭＳ Ｐゴシック" pitchFamily="34" charset="-128"/>
            </a:endParaRPr>
          </a:p>
        </p:txBody>
      </p:sp>
      <p:sp>
        <p:nvSpPr>
          <p:cNvPr id="3891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492875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3D909C-3833-4E6C-B057-418ADF7DB2EF}" type="slidenum">
              <a:rPr lang="en-US" smtClean="0">
                <a:solidFill>
                  <a:srgbClr val="898989"/>
                </a:solidFill>
              </a:rPr>
              <a:pPr eaLnBrk="1" hangingPunct="1"/>
              <a:t>14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055945">
            <a:off x="8119574" y="100165"/>
            <a:ext cx="704850" cy="64770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028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81"/>
            <a:ext cx="9144000" cy="6858000"/>
          </a:xfrm>
          <a:prstGeom prst="rect">
            <a:avLst/>
          </a:prstGeom>
        </p:spPr>
      </p:pic>
      <p:sp>
        <p:nvSpPr>
          <p:cNvPr id="28675" name="Content Placeholder 3"/>
          <p:cNvSpPr>
            <a:spLocks noGrp="1"/>
          </p:cNvSpPr>
          <p:nvPr>
            <p:ph sz="half" idx="1"/>
          </p:nvPr>
        </p:nvSpPr>
        <p:spPr>
          <a:xfrm>
            <a:off x="-15766" y="2009536"/>
            <a:ext cx="5562600" cy="4724400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US" b="1" dirty="0" smtClean="0">
                <a:latin typeface="Endzone Sans Bold"/>
                <a:ea typeface="ＭＳ Ｐゴシック" pitchFamily="34" charset="-128"/>
              </a:rPr>
              <a:t>Do one or more of the following:</a:t>
            </a:r>
            <a:endParaRPr lang="en-US" dirty="0" smtClean="0">
              <a:latin typeface="Endzone Sans Bold"/>
              <a:ea typeface="ＭＳ Ｐゴシック" pitchFamily="34" charset="-128"/>
            </a:endParaRPr>
          </a:p>
          <a:p>
            <a:pPr lvl="1">
              <a:buBlip>
                <a:blip r:embed="rId4"/>
              </a:buBlip>
              <a:defRPr/>
            </a:pPr>
            <a:r>
              <a:rPr lang="en-US" sz="2800" dirty="0" smtClean="0">
                <a:latin typeface="Endzone Sans Medium"/>
                <a:ea typeface="ＭＳ Ｐゴシック" pitchFamily="34" charset="-128"/>
              </a:rPr>
              <a:t>Form </a:t>
            </a:r>
            <a:r>
              <a:rPr lang="en-US" sz="2800" dirty="0">
                <a:latin typeface="Endzone Sans Medium"/>
                <a:ea typeface="ＭＳ Ｐゴシック" pitchFamily="34" charset="-128"/>
              </a:rPr>
              <a:t>a Student                 </a:t>
            </a:r>
            <a:r>
              <a:rPr lang="en-US" sz="2800" dirty="0" smtClean="0">
                <a:latin typeface="Endzone Sans Medium"/>
                <a:ea typeface="ＭＳ Ｐゴシック" pitchFamily="34" charset="-128"/>
              </a:rPr>
              <a:t>Team</a:t>
            </a:r>
          </a:p>
          <a:p>
            <a:pPr lvl="2">
              <a:buBlip>
                <a:blip r:embed="rId4"/>
              </a:buBlip>
              <a:defRPr/>
            </a:pPr>
            <a:r>
              <a:rPr lang="en-US" dirty="0" smtClean="0">
                <a:latin typeface="Endzone Sans Medium"/>
                <a:ea typeface="ＭＳ Ｐゴシック" pitchFamily="34" charset="-128"/>
              </a:rPr>
              <a:t>Hint: Use your Student</a:t>
            </a:r>
          </a:p>
          <a:p>
            <a:pPr marL="914400" lvl="2" indent="0">
              <a:buNone/>
              <a:defRPr/>
            </a:pPr>
            <a:r>
              <a:rPr lang="en-US" dirty="0" smtClean="0">
                <a:latin typeface="Endzone Sans Medium"/>
                <a:ea typeface="ＭＳ Ｐゴシック" pitchFamily="34" charset="-128"/>
              </a:rPr>
              <a:t>Team Starter Kit!</a:t>
            </a:r>
          </a:p>
          <a:p>
            <a:pPr marL="457200" lvl="1" indent="0">
              <a:buNone/>
              <a:defRPr/>
            </a:pPr>
            <a:endParaRPr lang="en-US" sz="2800" dirty="0">
              <a:latin typeface="Endzone Sans Medium"/>
              <a:ea typeface="ＭＳ Ｐゴシック" pitchFamily="34" charset="-128"/>
            </a:endParaRPr>
          </a:p>
          <a:p>
            <a:pPr lvl="1" eaLnBrk="1" hangingPunct="1">
              <a:buBlip>
                <a:blip r:embed="rId4"/>
              </a:buBlip>
              <a:defRPr/>
            </a:pPr>
            <a:r>
              <a:rPr lang="en-US" sz="2800" dirty="0" smtClean="0">
                <a:solidFill>
                  <a:schemeClr val="tx1"/>
                </a:solidFill>
                <a:latin typeface="Endzone Sans Medium"/>
                <a:ea typeface="ＭＳ Ｐゴシック" pitchFamily="34" charset="-128"/>
              </a:rPr>
              <a:t>Involve Adults</a:t>
            </a:r>
          </a:p>
          <a:p>
            <a:pPr lvl="2">
              <a:buBlip>
                <a:blip r:embed="rId4"/>
              </a:buBlip>
              <a:defRPr/>
            </a:pPr>
            <a:r>
              <a:rPr lang="en-US" sz="2800" dirty="0" smtClean="0">
                <a:solidFill>
                  <a:schemeClr val="tx1"/>
                </a:solidFill>
                <a:latin typeface="Endzone Sans Medium"/>
                <a:ea typeface="ＭＳ Ｐゴシック" pitchFamily="34" charset="-128"/>
              </a:rPr>
              <a:t>Who will be your Program Advisor?</a:t>
            </a:r>
          </a:p>
          <a:p>
            <a:pPr marL="457200" lvl="1" indent="0" eaLnBrk="1" hangingPunct="1">
              <a:buNone/>
              <a:defRPr/>
            </a:pPr>
            <a:endParaRPr lang="en-US" sz="2800" b="1" dirty="0" smtClean="0">
              <a:solidFill>
                <a:schemeClr val="tx1"/>
              </a:solidFill>
              <a:latin typeface="Endzone Sans Medium"/>
              <a:ea typeface="ＭＳ Ｐゴシック" pitchFamily="34" charset="-128"/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 rot="21434039">
            <a:off x="3141732" y="436368"/>
            <a:ext cx="5473522" cy="85875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Step 2</a:t>
            </a:r>
            <a:b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Endzone Sans Medium" pitchFamily="50" charset="0"/>
              </a:rPr>
              <a:t>Build Teams &amp; Draft Players</a:t>
            </a:r>
            <a:endParaRPr lang="en-US" sz="24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55924BB-7537-4BE8-94EA-0E166811299A}" type="slidenum">
              <a:rPr lang="en-US" smtClean="0">
                <a:solidFill>
                  <a:srgbClr val="898989"/>
                </a:solidFill>
              </a:rPr>
              <a:pPr eaLnBrk="1" hangingPunct="1"/>
              <a:t>15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4096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05" y="2856409"/>
            <a:ext cx="4040873" cy="30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027542" y="132284"/>
            <a:ext cx="838200" cy="76906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898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81"/>
            <a:ext cx="9144000" cy="6858000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 rot="21434039">
            <a:off x="3400327" y="380969"/>
            <a:ext cx="5109935" cy="91701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Step 3</a:t>
            </a:r>
            <a:b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Kickoff! </a:t>
            </a:r>
            <a:b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</a:br>
            <a:endParaRPr lang="en-US" sz="36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39939" name="Content Placeholder 3"/>
          <p:cNvSpPr>
            <a:spLocks noGrp="1"/>
          </p:cNvSpPr>
          <p:nvPr>
            <p:ph idx="1"/>
          </p:nvPr>
        </p:nvSpPr>
        <p:spPr>
          <a:xfrm>
            <a:off x="381000" y="1879669"/>
            <a:ext cx="4876800" cy="4830763"/>
          </a:xfrm>
        </p:spPr>
        <p:txBody>
          <a:bodyPr>
            <a:normAutofit/>
          </a:bodyPr>
          <a:lstStyle/>
          <a:p>
            <a:pPr marL="914400" lvl="2" indent="0" eaLnBrk="1" hangingPunct="1">
              <a:buFont typeface="Arial" charset="0"/>
              <a:buNone/>
              <a:defRPr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928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0433598-B4AD-4ABA-AEC0-598D86174651}" type="slidenum">
              <a:rPr lang="en-US" smtClean="0">
                <a:solidFill>
                  <a:srgbClr val="898989"/>
                </a:solidFill>
              </a:rPr>
              <a:pPr eaLnBrk="1" hangingPunct="1"/>
              <a:t>16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91400" y="762000"/>
            <a:ext cx="1160462" cy="1192213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C:\Users\srobbins\AppData\Local\Microsoft\Windows\Temporary Internet Files\Content.Outlook\I0JPOU1S\photo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744">
            <a:off x="152093" y="1929969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45" y="2013562"/>
            <a:ext cx="3674817" cy="2756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01887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online (access through your dashboard)</a:t>
            </a:r>
          </a:p>
          <a:p>
            <a:pPr lvl="1"/>
            <a:r>
              <a:rPr lang="en-US" dirty="0" smtClean="0"/>
              <a:t>Revised to match the CDC’s School Health Index</a:t>
            </a:r>
          </a:p>
          <a:p>
            <a:pPr lvl="1"/>
            <a:r>
              <a:rPr lang="en-US" dirty="0" smtClean="0"/>
              <a:t>Aligns with the Playbook</a:t>
            </a:r>
          </a:p>
          <a:p>
            <a:pPr lvl="1"/>
            <a:r>
              <a:rPr lang="en-US" dirty="0" smtClean="0"/>
              <a:t>Asks for Average Daily Participation in NSBP &amp; NSLP, PE and physical activity, 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  <a:t>Step 4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  <a:t>Survey the Field</a:t>
            </a:r>
            <a:endParaRPr lang="en-US" sz="3600" b="1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46824" y="75887"/>
            <a:ext cx="765175" cy="763588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280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3"/>
          <p:cNvSpPr>
            <a:spLocks noGrp="1"/>
          </p:cNvSpPr>
          <p:nvPr>
            <p:ph idx="1"/>
          </p:nvPr>
        </p:nvSpPr>
        <p:spPr>
          <a:xfrm>
            <a:off x="304800" y="1373188"/>
            <a:ext cx="8305800" cy="5332412"/>
          </a:xfrm>
        </p:spPr>
        <p:txBody>
          <a:bodyPr/>
          <a:lstStyle/>
          <a:p>
            <a:pPr lvl="1" eaLnBrk="1" hangingPunct="1">
              <a:buFont typeface="Arial" charset="0"/>
              <a:buNone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2" eaLnBrk="1" hangingPunct="1">
              <a:defRPr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4400" lvl="2" indent="0" eaLnBrk="1" hangingPunct="1">
              <a:buFont typeface="Arial" charset="0"/>
              <a:buNone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buFont typeface="Arial" charset="0"/>
              <a:buChar char="–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928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F4CFBF1-9BF2-44E2-A130-800A3AA689BB}" type="slidenum">
              <a:rPr lang="en-US" smtClean="0">
                <a:solidFill>
                  <a:srgbClr val="898989"/>
                </a:solidFill>
              </a:rPr>
              <a:pPr eaLnBrk="1" hangingPunct="1"/>
              <a:t>18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81"/>
            <a:ext cx="9144000" cy="6858000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 rot="21434039">
            <a:off x="3400327" y="380969"/>
            <a:ext cx="5109935" cy="91701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Endzone Sans Medium" pitchFamily="50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Endzone Sans Medium" pitchFamily="50" charset="0"/>
              </a:rPr>
              <a:t>Step 5</a:t>
            </a:r>
            <a:br>
              <a:rPr lang="en-US" sz="3200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Endzone Sans Medium" pitchFamily="50" charset="0"/>
              </a:rPr>
              <a:t>Game Time! </a:t>
            </a:r>
            <a:r>
              <a:rPr lang="en-US" sz="2400" dirty="0" smtClean="0">
                <a:solidFill>
                  <a:schemeClr val="bg1"/>
                </a:solidFill>
                <a:latin typeface="Endzone Sans Medium" pitchFamily="50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Endzone Sans Medium" pitchFamily="50" charset="0"/>
              </a:rPr>
            </a:br>
            <a:endParaRPr lang="en-US" sz="24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15069" y="1143000"/>
            <a:ext cx="1143000" cy="1192213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4726"/>
            <a:ext cx="6096000" cy="518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8300" r="6442" b="6899"/>
          <a:stretch/>
        </p:blipFill>
        <p:spPr>
          <a:xfrm rot="19814296">
            <a:off x="6137962" y="5212159"/>
            <a:ext cx="2647503" cy="9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Winning Plays: Healthy Eating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605665"/>
              </p:ext>
            </p:extLst>
          </p:nvPr>
        </p:nvGraphicFramePr>
        <p:xfrm>
          <a:off x="762000" y="21336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6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Endzone Sans Medium" pitchFamily="50" charset="0"/>
              </a:rPr>
              <a:t>Playbook</a:t>
            </a:r>
            <a:endParaRPr lang="en-US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33600" y="1828800"/>
            <a:ext cx="5638800" cy="4754563"/>
          </a:xfrm>
        </p:spPr>
        <p:txBody>
          <a:bodyPr>
            <a:normAutofit fontScale="625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005A32"/>
                </a:solidFill>
                <a:latin typeface="Calibri" pitchFamily="34" charset="0"/>
                <a:ea typeface="ＭＳ Ｐゴシック" pitchFamily="34" charset="-128"/>
              </a:rPr>
              <a:t>First Down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About Dairy </a:t>
            </a: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MAX &amp; Fuel Up to Play 60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Benefits of eating right and physical activity</a:t>
            </a:r>
            <a:endParaRPr lang="en-US" b="1" dirty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lvl="0" indent="0" fontAlgn="base">
              <a:spcBef>
                <a:spcPct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005A32"/>
                </a:solidFill>
                <a:latin typeface="Calibri" pitchFamily="34" charset="0"/>
                <a:ea typeface="ＭＳ Ｐゴシック" pitchFamily="34" charset="-128"/>
              </a:rPr>
              <a:t>Second Down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The Program: 6 Steps to Fuel Up to Play 60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Extra Fun: Student Site, Ambassadors, Campaigns</a:t>
            </a:r>
            <a:endParaRPr lang="en-US" b="1" dirty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lvl="0" indent="0" fontAlgn="base">
              <a:spcBef>
                <a:spcPct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rgbClr val="005A32"/>
                </a:solidFill>
                <a:latin typeface="Calibri" pitchFamily="34" charset="0"/>
                <a:ea typeface="ＭＳ Ｐゴシック" pitchFamily="34" charset="-128"/>
              </a:rPr>
              <a:t>Third </a:t>
            </a:r>
            <a:r>
              <a:rPr lang="en-US" b="1" dirty="0" smtClean="0">
                <a:solidFill>
                  <a:srgbClr val="005A32"/>
                </a:solidFill>
                <a:latin typeface="Calibri" pitchFamily="34" charset="0"/>
                <a:ea typeface="ＭＳ Ｐゴシック" pitchFamily="34" charset="-128"/>
              </a:rPr>
              <a:t>Down</a:t>
            </a:r>
            <a:endParaRPr lang="en-US" b="1" dirty="0">
              <a:solidFill>
                <a:srgbClr val="005A32"/>
              </a:solidFill>
              <a:latin typeface="Calibri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Free Tools for You!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Funds</a:t>
            </a:r>
            <a:endParaRPr lang="en-US" b="1" dirty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indent="0" fontAlgn="base">
              <a:spcBef>
                <a:spcPct val="0"/>
              </a:spcBef>
              <a:spcAft>
                <a:spcPts val="1200"/>
              </a:spcAft>
              <a:buNone/>
            </a:pPr>
            <a:r>
              <a:rPr lang="en-US" b="1" dirty="0" smtClean="0">
                <a:solidFill>
                  <a:srgbClr val="005A32"/>
                </a:solidFill>
                <a:latin typeface="Calibri" pitchFamily="34" charset="0"/>
                <a:ea typeface="ＭＳ Ｐゴシック" pitchFamily="34" charset="-128"/>
              </a:rPr>
              <a:t>Touchdown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  <a:buBlip>
                <a:blip r:embed="rId5"/>
              </a:buBlip>
            </a:pPr>
            <a:r>
              <a:rPr lang="en-US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Are You In?</a:t>
            </a:r>
            <a:endParaRPr lang="en-US" b="1" dirty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lvl="0" indent="0" fontAlgn="base">
              <a:spcBef>
                <a:spcPct val="0"/>
              </a:spcBef>
              <a:spcAft>
                <a:spcPts val="1200"/>
              </a:spcAft>
              <a:buNone/>
            </a:pPr>
            <a:endParaRPr lang="en-US" sz="2800" b="1" dirty="0" smtClean="0">
              <a:solidFill>
                <a:srgbClr val="005A32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lvl="0" indent="0" fontAlgn="base">
              <a:spcBef>
                <a:spcPct val="0"/>
              </a:spcBef>
              <a:spcAft>
                <a:spcPts val="1200"/>
              </a:spcAft>
              <a:buNone/>
            </a:pPr>
            <a:endParaRPr lang="en-US" sz="2800" b="1" dirty="0" smtClean="0">
              <a:solidFill>
                <a:srgbClr val="005A32"/>
              </a:solidFill>
              <a:latin typeface="Calibri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2800" b="1" dirty="0">
              <a:solidFill>
                <a:srgbClr val="005A32"/>
              </a:solidFill>
              <a:latin typeface="Calibri" pitchFamily="34" charset="0"/>
              <a:ea typeface="ＭＳ Ｐゴシック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1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Winning Plays: Physical Activity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411057"/>
              </p:ext>
            </p:extLst>
          </p:nvPr>
        </p:nvGraphicFramePr>
        <p:xfrm>
          <a:off x="762000" y="2133600"/>
          <a:ext cx="7391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4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9437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18" y="1676400"/>
            <a:ext cx="67532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533400"/>
            <a:ext cx="6019800" cy="838200"/>
          </a:xfrm>
        </p:spPr>
        <p:txBody>
          <a:bodyPr/>
          <a:lstStyle/>
          <a:p>
            <a:r>
              <a:rPr lang="en-US" dirty="0" smtClean="0"/>
              <a:t>Step 6</a:t>
            </a:r>
            <a:br>
              <a:rPr lang="en-US" dirty="0" smtClean="0"/>
            </a:br>
            <a:r>
              <a:rPr lang="en-US" sz="2800" dirty="0" smtClean="0"/>
              <a:t>Light Up the Scoreboard!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828800"/>
            <a:ext cx="7391400" cy="4800600"/>
          </a:xfrm>
        </p:spPr>
        <p:txBody>
          <a:bodyPr/>
          <a:lstStyle/>
          <a:p>
            <a:r>
              <a:rPr lang="en-US" dirty="0" smtClean="0"/>
              <a:t>Share Your Success!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443">
            <a:off x="3798454" y="4151121"/>
            <a:ext cx="365760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27001"/>
            <a:ext cx="3429000" cy="2295287"/>
          </a:xfrm>
          <a:prstGeom prst="rect">
            <a:avLst/>
          </a:prstGeom>
        </p:spPr>
      </p:pic>
      <p:pic>
        <p:nvPicPr>
          <p:cNvPr id="15" name="Picture 8" descr="C:\Users\srobbins\Documents\futp\2011-12\Training Camps\pics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/>
          <a:stretch>
            <a:fillRect/>
          </a:stretch>
        </p:blipFill>
        <p:spPr bwMode="auto">
          <a:xfrm>
            <a:off x="675300" y="2476535"/>
            <a:ext cx="2451528" cy="21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39">
            <a:off x="6553200" y="1916790"/>
            <a:ext cx="2438400" cy="3221456"/>
          </a:xfrm>
          <a:prstGeom prst="rect">
            <a:avLst/>
          </a:prstGeom>
        </p:spPr>
      </p:pic>
      <p:pic>
        <p:nvPicPr>
          <p:cNvPr id="17" name="Picture 9" descr="C:\Users\srobbins\Documents\futp\2011-12\Training Camps\pics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56146"/>
            <a:ext cx="3733800" cy="248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81"/>
            <a:ext cx="9144000" cy="6858000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 rot="21434039">
            <a:off x="3371950" y="124200"/>
            <a:ext cx="5109935" cy="91701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Endzone Sans Medium" pitchFamily="50" charset="0"/>
              </a:rPr>
              <a:t>Our Thanks to You!</a:t>
            </a:r>
            <a:endParaRPr lang="en-US" sz="3200" b="1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33400" y="3810000"/>
            <a:ext cx="2286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1200" b="1">
              <a:solidFill>
                <a:srgbClr val="003366"/>
              </a:solidFill>
              <a:latin typeface="Calibri" pitchFamily="34" charset="0"/>
            </a:endParaRPr>
          </a:p>
          <a:p>
            <a:endParaRPr lang="en-US" sz="1600" b="1">
              <a:solidFill>
                <a:srgbClr val="003366"/>
              </a:solidFill>
              <a:latin typeface="Calibri" pitchFamily="34" charset="0"/>
            </a:endParaRPr>
          </a:p>
          <a:p>
            <a:endParaRPr lang="en-US" sz="1600" b="1">
              <a:solidFill>
                <a:srgbClr val="003366"/>
              </a:solidFill>
              <a:latin typeface="Calibri" pitchFamily="34" charset="0"/>
            </a:endParaRPr>
          </a:p>
          <a:p>
            <a:endParaRPr lang="en-US" sz="1100">
              <a:latin typeface="Calibri" pitchFamily="34" charset="0"/>
            </a:endParaRPr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5410200" y="3271838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191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19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1300" b="1">
              <a:solidFill>
                <a:srgbClr val="CCFFCC"/>
              </a:solidFill>
              <a:latin typeface="Calibri" pitchFamily="34" charset="0"/>
            </a:endParaRPr>
          </a:p>
          <a:p>
            <a:endParaRPr lang="en-US" sz="1300">
              <a:latin typeface="Calibri" pitchFamily="34" charset="0"/>
            </a:endParaRPr>
          </a:p>
        </p:txBody>
      </p:sp>
      <p:sp>
        <p:nvSpPr>
          <p:cNvPr id="5018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92875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9675BFD-F2A5-43D0-905D-73537A786A01}" type="slidenum">
              <a:rPr lang="en-US" smtClean="0">
                <a:solidFill>
                  <a:srgbClr val="898989"/>
                </a:solidFill>
              </a:rPr>
              <a:pPr eaLnBrk="1" hangingPunct="1"/>
              <a:t>24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501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2212975"/>
            <a:ext cx="57785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191000" y="4738688"/>
            <a:ext cx="4724400" cy="1524000"/>
          </a:xfrm>
          <a:prstGeom prst="roundRect">
            <a:avLst/>
          </a:prstGeom>
          <a:solidFill>
            <a:srgbClr val="005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white"/>
                </a:solidFill>
              </a:rPr>
              <a:t>Receive a $100 gift card when you complete the 6 Steps!</a:t>
            </a:r>
          </a:p>
        </p:txBody>
      </p:sp>
    </p:spTree>
    <p:extLst>
      <p:ext uri="{BB962C8B-B14F-4D97-AF65-F5344CB8AC3E}">
        <p14:creationId xmlns:p14="http://schemas.microsoft.com/office/powerpoint/2010/main" val="3646423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724400"/>
            <a:ext cx="8229600" cy="1143000"/>
          </a:xfrm>
        </p:spPr>
        <p:txBody>
          <a:bodyPr/>
          <a:lstStyle/>
          <a:p>
            <a:r>
              <a:rPr lang="en-US" dirty="0" smtClean="0"/>
              <a:t>Get Your Kids Involved!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9882"/>
            <a:ext cx="7409353" cy="551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 rot="21441596">
            <a:off x="1371600" y="5334000"/>
            <a:ext cx="64008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>
                <a:solidFill>
                  <a:srgbClr val="002C4F"/>
                </a:solidFill>
              </a:rPr>
              <a:t>AgriLife</a:t>
            </a:r>
            <a:r>
              <a:rPr lang="en-US" sz="2800" dirty="0" smtClean="0">
                <a:solidFill>
                  <a:srgbClr val="002C4F"/>
                </a:solidFill>
              </a:rPr>
              <a:t>  Activities</a:t>
            </a:r>
            <a:endParaRPr lang="en-US" sz="2800" dirty="0">
              <a:solidFill>
                <a:srgbClr val="002C4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rot="21441596">
            <a:off x="297127" y="4804187"/>
            <a:ext cx="8394163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C4F"/>
                </a:solidFill>
                <a:latin typeface="Endzone Sans Bold" pitchFamily="50" charset="0"/>
              </a:rPr>
              <a:t>Non-Funded Implementation</a:t>
            </a:r>
            <a:endParaRPr lang="en-US" dirty="0">
              <a:solidFill>
                <a:srgbClr val="002C4F"/>
              </a:solidFill>
              <a:latin typeface="Endzone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33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ndzone Sans Medium" pitchFamily="50" charset="0"/>
              </a:rPr>
              <a:t>Food Challenge-Collin County</a:t>
            </a:r>
            <a:endParaRPr lang="en-US" sz="32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8" y="2621524"/>
            <a:ext cx="5110162" cy="3397714"/>
          </a:xfrm>
        </p:spPr>
      </p:pic>
    </p:spTree>
    <p:extLst>
      <p:ext uri="{BB962C8B-B14F-4D97-AF65-F5344CB8AC3E}">
        <p14:creationId xmlns:p14="http://schemas.microsoft.com/office/powerpoint/2010/main" val="264523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Young Chefs-Rains Co.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</p:spTree>
    <p:extLst>
      <p:ext uri="{BB962C8B-B14F-4D97-AF65-F5344CB8AC3E}">
        <p14:creationId xmlns:p14="http://schemas.microsoft.com/office/powerpoint/2010/main" val="2063242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Healthy Snacks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2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Break!!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you see this…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62961"/>
            <a:ext cx="5275753" cy="39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2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Mystery Food Tasting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16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Smoothie Taste Test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71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66313"/>
            <a:ext cx="5562600" cy="36985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Recipe Rally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31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4H Foods &amp; Nutrition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96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 School Planning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20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61381"/>
            <a:ext cx="5562600" cy="3708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Simon Says Fitness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93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77269"/>
            <a:ext cx="5562600" cy="34766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Kick Pass &amp; Punt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9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Ft Hood Fitness Centers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42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52255"/>
            <a:ext cx="5562600" cy="33266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Local Equipment Sourcing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83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69617"/>
            <a:ext cx="5562600" cy="32919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Creative, Low Cost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2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2557073"/>
            <a:ext cx="4979194" cy="3992563"/>
          </a:xfrm>
        </p:spPr>
        <p:txBody>
          <a:bodyPr>
            <a:normAutofit/>
          </a:bodyPr>
          <a:lstStyle/>
          <a:p>
            <a:pPr marL="457200" indent="-457200">
              <a:defRPr/>
            </a:pPr>
            <a:r>
              <a:rPr lang="en-US" dirty="0" smtClean="0">
                <a:ea typeface="Verdana" pitchFamily="34" charset="0"/>
                <a:cs typeface="Verdana" pitchFamily="34" charset="0"/>
              </a:rPr>
              <a:t>Your local dairy council</a:t>
            </a:r>
            <a:endParaRPr lang="en-US" dirty="0">
              <a:ea typeface="Verdana" pitchFamily="34" charset="0"/>
              <a:cs typeface="Verdana" pitchFamily="34" charset="0"/>
            </a:endParaRPr>
          </a:p>
          <a:p>
            <a:pPr marL="457200" indent="-457200">
              <a:defRPr/>
            </a:pPr>
            <a:r>
              <a:rPr lang="en-US" dirty="0" smtClean="0">
                <a:ea typeface="Verdana" pitchFamily="34" charset="0"/>
                <a:cs typeface="Verdana" pitchFamily="34" charset="0"/>
              </a:rPr>
              <a:t>Dairy farm families</a:t>
            </a:r>
          </a:p>
          <a:p>
            <a:pPr marL="457200" indent="-457200">
              <a:defRPr/>
            </a:pPr>
            <a:r>
              <a:rPr lang="en-US" dirty="0" smtClean="0">
                <a:ea typeface="Verdana" pitchFamily="34" charset="0"/>
                <a:cs typeface="Verdana" pitchFamily="34" charset="0"/>
              </a:rPr>
              <a:t>Our </a:t>
            </a:r>
            <a:r>
              <a:rPr lang="en-US" dirty="0">
                <a:ea typeface="Verdana" pitchFamily="34" charset="0"/>
                <a:cs typeface="Verdana" pitchFamily="34" charset="0"/>
              </a:rPr>
              <a:t>goal with Fuel Up to Play 60</a:t>
            </a:r>
          </a:p>
          <a:p>
            <a:endParaRPr lang="en-US" dirty="0"/>
          </a:p>
        </p:txBody>
      </p:sp>
      <p:pic>
        <p:nvPicPr>
          <p:cNvPr id="7" name="Picture 13" descr="ndcclr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5564188"/>
            <a:ext cx="11509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US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5716588"/>
            <a:ext cx="1225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FL_Shield_mark_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627688"/>
            <a:ext cx="84137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Endzone Sans Medium" pitchFamily="50" charset="0"/>
              </a:rPr>
              <a:t>About Dairy MAX</a:t>
            </a:r>
            <a:endParaRPr lang="en-US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pic>
        <p:nvPicPr>
          <p:cNvPr id="12" name="Content Placeholder 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0" y="-243819"/>
            <a:ext cx="5257800" cy="7010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1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Fitness Challenges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53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29606"/>
            <a:ext cx="5562600" cy="4171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434039">
            <a:off x="3407900" y="542420"/>
            <a:ext cx="5109935" cy="90760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4K Run-Walk Across Texas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34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SHAC</a:t>
            </a:r>
          </a:p>
          <a:p>
            <a:r>
              <a:rPr lang="en-US" dirty="0" smtClean="0"/>
              <a:t>Wellness Volunteers</a:t>
            </a:r>
          </a:p>
          <a:p>
            <a:r>
              <a:rPr lang="en-US" dirty="0" smtClean="0"/>
              <a:t>County Plan</a:t>
            </a:r>
          </a:p>
          <a:p>
            <a:r>
              <a:rPr lang="en-US" dirty="0" smtClean="0"/>
              <a:t>County Network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Diabetes</a:t>
            </a:r>
          </a:p>
          <a:p>
            <a:r>
              <a:rPr lang="en-US" dirty="0" smtClean="0"/>
              <a:t>Weight </a:t>
            </a:r>
            <a:r>
              <a:rPr lang="en-US" dirty="0" err="1" smtClean="0"/>
              <a:t>Mgmt</a:t>
            </a:r>
            <a:endParaRPr lang="en-US" dirty="0" smtClean="0"/>
          </a:p>
          <a:p>
            <a:r>
              <a:rPr lang="en-US" dirty="0" smtClean="0"/>
              <a:t>Balancing Food &amp; Play</a:t>
            </a:r>
          </a:p>
          <a:p>
            <a:r>
              <a:rPr lang="en-US" dirty="0" smtClean="0"/>
              <a:t>Fitness Challenge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Outreach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2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Fun! Campaigns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Make Your Move</a:t>
            </a:r>
          </a:p>
          <a:p>
            <a:pPr lvl="1"/>
            <a:r>
              <a:rPr lang="en-US" dirty="0" smtClean="0"/>
              <a:t>November 2013</a:t>
            </a:r>
          </a:p>
          <a:p>
            <a:pPr lvl="1"/>
            <a:r>
              <a:rPr lang="en-US" dirty="0" smtClean="0"/>
              <a:t>Focus on Dance</a:t>
            </a:r>
          </a:p>
          <a:p>
            <a:pPr lvl="1"/>
            <a:r>
              <a:rPr lang="en-US" dirty="0" smtClean="0"/>
              <a:t>National and Local Prizes!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027" name="Picture 3" descr="C:\Users\dicksonm\Downloads\993294_10151497808111338_116489998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3314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Fun! Campaigns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828800"/>
            <a:ext cx="782979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It Starts with Breakfast</a:t>
            </a:r>
          </a:p>
          <a:p>
            <a:pPr lvl="1"/>
            <a:r>
              <a:rPr lang="en-US" dirty="0" smtClean="0"/>
              <a:t>February-March, 2014</a:t>
            </a:r>
          </a:p>
          <a:p>
            <a:pPr lvl="1"/>
            <a:r>
              <a:rPr lang="en-US" dirty="0" smtClean="0"/>
              <a:t>Eat school breakfast!</a:t>
            </a:r>
          </a:p>
          <a:p>
            <a:pPr lvl="1"/>
            <a:r>
              <a:rPr lang="en-US" dirty="0" smtClean="0"/>
              <a:t>National and Local Prizes!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72823"/>
            <a:ext cx="3877766" cy="25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Prizes!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146274"/>
              </p:ext>
            </p:extLst>
          </p:nvPr>
        </p:nvGraphicFramePr>
        <p:xfrm>
          <a:off x="381000" y="-78961"/>
          <a:ext cx="8458200" cy="6846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819400"/>
                <a:gridCol w="2819400"/>
              </a:tblGrid>
              <a:tr h="627602">
                <a:tc>
                  <a:txBody>
                    <a:bodyPr/>
                    <a:lstStyle/>
                    <a:p>
                      <a:r>
                        <a:rPr lang="en-US" dirty="0" smtClean="0"/>
                        <a:t>Campaign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Prize</a:t>
                      </a:r>
                      <a:endParaRPr lang="en-US" dirty="0"/>
                    </a:p>
                  </a:txBody>
                  <a:tcPr/>
                </a:tc>
              </a:tr>
              <a:tr h="158972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Are You In?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August 19-October 11,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National: 2 tickets and travel to 1 </a:t>
                      </a:r>
                      <a:r>
                        <a:rPr lang="en-US" b="1" dirty="0" smtClean="0"/>
                        <a:t>NFL game</a:t>
                      </a:r>
                    </a:p>
                    <a:p>
                      <a:endParaRPr lang="en-US" b="1" dirty="0" smtClean="0"/>
                    </a:p>
                    <a:p>
                      <a:r>
                        <a:rPr lang="en-US" b="0" dirty="0" smtClean="0"/>
                        <a:t>Dairy</a:t>
                      </a:r>
                      <a:r>
                        <a:rPr lang="en-US" b="0" baseline="0" dirty="0" smtClean="0"/>
                        <a:t> MAX: $5000 Best Buy gift card for your school</a:t>
                      </a:r>
                      <a:endParaRPr lang="en-US" b="0" dirty="0" smtClean="0"/>
                    </a:p>
                  </a:txBody>
                  <a:tcPr/>
                </a:tc>
              </a:tr>
              <a:tr h="184073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Make Your Move Campaign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National: NFL Player visit for 1 winning school </a:t>
                      </a:r>
                    </a:p>
                    <a:p>
                      <a:r>
                        <a:rPr lang="en-US" b="0" dirty="0" smtClean="0"/>
                        <a:t>Customized NFL Jersey (1 winner from each state)</a:t>
                      </a:r>
                    </a:p>
                    <a:p>
                      <a:endParaRPr lang="en-US" b="0" dirty="0" smtClean="0"/>
                    </a:p>
                    <a:p>
                      <a:r>
                        <a:rPr lang="en-US" b="0" dirty="0" smtClean="0"/>
                        <a:t>Dairy MAX: $5000 Best Buy gift card for your school</a:t>
                      </a:r>
                    </a:p>
                    <a:p>
                      <a:endParaRPr lang="en-US" b="0" dirty="0" smtClean="0"/>
                    </a:p>
                  </a:txBody>
                  <a:tcPr/>
                </a:tc>
              </a:tr>
              <a:tr h="2342747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It Starts with Breakfast Campaign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Fall 2013 &amp; Spring 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National: </a:t>
                      </a:r>
                      <a:r>
                        <a:rPr lang="en-US" b="1" dirty="0" smtClean="0"/>
                        <a:t>NFL Player visit </a:t>
                      </a:r>
                      <a:r>
                        <a:rPr lang="en-US" dirty="0" smtClean="0"/>
                        <a:t>for 1 winning school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Customized NFL Jersey (1 winner from each state)</a:t>
                      </a:r>
                    </a:p>
                    <a:p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Dairy</a:t>
                      </a:r>
                      <a:r>
                        <a:rPr lang="en-US" b="0" baseline="0" dirty="0" smtClean="0"/>
                        <a:t> MAX: $5000 Best Buy gift card for your school</a:t>
                      </a:r>
                      <a:endParaRPr lang="en-US" b="0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61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Extra Fun!</a:t>
            </a:r>
            <a:b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Endzone Sans Medium" pitchFamily="50" charset="0"/>
              </a:rPr>
              <a:t>New Student Site!</a:t>
            </a:r>
            <a:endParaRPr lang="en-US" sz="36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49461"/>
            <a:ext cx="8077200" cy="4648200"/>
          </a:xfrm>
        </p:spPr>
        <p:txBody>
          <a:bodyPr/>
          <a:lstStyle/>
          <a:p>
            <a:r>
              <a:rPr lang="en-US" sz="2400" dirty="0" smtClean="0">
                <a:latin typeface="Endzone Sans Medium"/>
              </a:rPr>
              <a:t>Students can earn points for rewards</a:t>
            </a:r>
          </a:p>
          <a:p>
            <a:r>
              <a:rPr lang="en-US" sz="2400" dirty="0" smtClean="0">
                <a:latin typeface="Endzone Sans Medium"/>
              </a:rPr>
              <a:t>Strive for local, state and national Ambassador status</a:t>
            </a:r>
          </a:p>
          <a:p>
            <a:r>
              <a:rPr lang="en-US" sz="2400" dirty="0" smtClean="0">
                <a:latin typeface="Endzone Sans Medium"/>
              </a:rPr>
              <a:t>Trackers, games and FUTP60 info</a:t>
            </a:r>
          </a:p>
          <a:p>
            <a:r>
              <a:rPr lang="en-US" sz="2400" dirty="0" smtClean="0">
                <a:latin typeface="Endzone Sans Medium"/>
              </a:rPr>
              <a:t>Student email required. Under age of 13 – parental email</a:t>
            </a:r>
          </a:p>
          <a:p>
            <a:r>
              <a:rPr lang="en-US" sz="2400" dirty="0" smtClean="0">
                <a:latin typeface="Endzone Sans Medium"/>
              </a:rPr>
              <a:t>Great way to engage computer teachers!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22545"/>
            <a:ext cx="4572000" cy="20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FREE Tools for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Back to School Kit!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8" y="1746647"/>
            <a:ext cx="3592228" cy="2348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70478"/>
            <a:ext cx="3275489" cy="2300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0" y="4047288"/>
            <a:ext cx="3814056" cy="2575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47288"/>
            <a:ext cx="3960848" cy="25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PA and Student Team Kits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47752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8300" r="6442" b="6899"/>
          <a:stretch/>
        </p:blipFill>
        <p:spPr>
          <a:xfrm rot="21147189">
            <a:off x="4997537" y="4226667"/>
            <a:ext cx="3323270" cy="1250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879">
            <a:off x="5546219" y="5484459"/>
            <a:ext cx="987934" cy="946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3561" r="21557" b="19781"/>
          <a:stretch/>
        </p:blipFill>
        <p:spPr>
          <a:xfrm>
            <a:off x="6553200" y="5471332"/>
            <a:ext cx="882527" cy="48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70" y="2704969"/>
            <a:ext cx="1724401" cy="1727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47800"/>
            <a:ext cx="1986924" cy="19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8800" y="2229583"/>
            <a:ext cx="5105401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In-school</a:t>
            </a:r>
            <a:r>
              <a:rPr lang="en-US" dirty="0"/>
              <a:t> nutrition and physical activity program launched in 2009 by National </a:t>
            </a:r>
            <a:r>
              <a:rPr lang="en-US" b="1" dirty="0"/>
              <a:t>Dairy Council and NFL </a:t>
            </a:r>
            <a:r>
              <a:rPr lang="en-US" dirty="0"/>
              <a:t>with support from </a:t>
            </a:r>
            <a:r>
              <a:rPr lang="en-US" dirty="0" smtClean="0"/>
              <a:t>USDA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3" descr="ndcclr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5564188"/>
            <a:ext cx="115093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USD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5716588"/>
            <a:ext cx="1225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FL_Shield_mark_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5627688"/>
            <a:ext cx="84137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Endzone Sans Medium" pitchFamily="50" charset="0"/>
              </a:rPr>
              <a:t>About FUTP60</a:t>
            </a:r>
            <a:endParaRPr lang="en-US" dirty="0">
              <a:solidFill>
                <a:schemeClr val="bg1"/>
              </a:solidFill>
              <a:latin typeface="Endzone Sans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MAX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topics discussed throughout the year</a:t>
            </a:r>
          </a:p>
          <a:p>
            <a:pPr lvl="1"/>
            <a:r>
              <a:rPr lang="en-US" dirty="0" smtClean="0"/>
              <a:t>6 steps, building teams, funding, etc…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Watch at your convenience</a:t>
            </a:r>
          </a:p>
          <a:p>
            <a:pPr lvl="1"/>
            <a:r>
              <a:rPr lang="en-US" dirty="0" smtClean="0"/>
              <a:t>All webinars are archived and available at </a:t>
            </a:r>
            <a:r>
              <a:rPr lang="en-US" dirty="0" smtClean="0">
                <a:hlinkClick r:id="rId3"/>
              </a:rPr>
              <a:t>www.dairymax.org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</a:t>
            </a:r>
            <a:r>
              <a:rPr lang="en-US" dirty="0" err="1" smtClean="0"/>
              <a:t>Agrilife</a:t>
            </a:r>
            <a:r>
              <a:rPr lang="en-US" dirty="0" smtClean="0"/>
              <a:t> Resources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8786648" cy="35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</a:t>
            </a:r>
            <a:r>
              <a:rPr lang="en-US" dirty="0" err="1" smtClean="0"/>
              <a:t>Agrilife</a:t>
            </a:r>
            <a:r>
              <a:rPr lang="en-US" dirty="0" smtClean="0"/>
              <a:t>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45" y="1803509"/>
            <a:ext cx="69532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Break!!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275753" cy="39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5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</a:t>
            </a:r>
            <a:r>
              <a:rPr lang="en-US" dirty="0" err="1" smtClean="0"/>
              <a:t>Agrilife</a:t>
            </a:r>
            <a:r>
              <a:rPr lang="en-US" dirty="0" smtClean="0"/>
              <a:t>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688317" cy="46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Grants-The Fundable 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 1</a:t>
            </a:r>
            <a:r>
              <a:rPr lang="en-US" baseline="30000" dirty="0" smtClean="0"/>
              <a:t>st</a:t>
            </a:r>
            <a:r>
              <a:rPr lang="en-US" dirty="0" smtClean="0"/>
              <a:t> Deadline</a:t>
            </a:r>
          </a:p>
          <a:p>
            <a:pPr lvl="1"/>
            <a:r>
              <a:rPr lang="en-US" dirty="0"/>
              <a:t>Up to $4,000 per </a:t>
            </a:r>
            <a:r>
              <a:rPr lang="en-US" dirty="0" smtClean="0"/>
              <a:t>school</a:t>
            </a:r>
          </a:p>
          <a:p>
            <a:pPr lvl="1"/>
            <a:r>
              <a:rPr lang="en-US" dirty="0" smtClean="0"/>
              <a:t>5 Healthy Eating Plays</a:t>
            </a:r>
          </a:p>
          <a:p>
            <a:pPr lvl="1"/>
            <a:r>
              <a:rPr lang="en-US" dirty="0" smtClean="0"/>
              <a:t>5 Physical Activity Plays</a:t>
            </a:r>
          </a:p>
          <a:p>
            <a:pPr lvl="1"/>
            <a:r>
              <a:rPr lang="en-US" dirty="0" smtClean="0"/>
              <a:t>Connected to “Make Your Move” and “It Starts with Breakfast” Campaigns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robbins\Documents\futp\2012-13\Webinars\BlueTextb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9345" r="2098" b="12616"/>
          <a:stretch/>
        </p:blipFill>
        <p:spPr bwMode="auto">
          <a:xfrm>
            <a:off x="1118020" y="2577973"/>
            <a:ext cx="67847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3485346"/>
            <a:ext cx="5471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Endzone Sans Medium"/>
              </a:rPr>
              <a:t>Technology Training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Endzone Sans Medium"/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  <a:latin typeface="Endzone Sans Medium"/>
            </a:endParaRPr>
          </a:p>
          <a:p>
            <a:endParaRPr lang="en-US" sz="2400" i="1" dirty="0">
              <a:solidFill>
                <a:schemeClr val="bg1"/>
              </a:solidFill>
              <a:latin typeface="Endzone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674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You In?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What is Fuel Up to Play 60?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9598" y="1691461"/>
            <a:ext cx="4550229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Endzone Sans Medium" pitchFamily="50" charset="0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Linked With…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 fun way to help you and your school become more active and healthy!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33800"/>
            <a:ext cx="3962400" cy="29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Fuel Up to Play 60?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7391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Encourages Kids to:</a:t>
            </a:r>
          </a:p>
          <a:p>
            <a:r>
              <a:rPr lang="en-US" b="1" dirty="0" smtClean="0"/>
              <a:t>Eat Healthy</a:t>
            </a:r>
          </a:p>
          <a:p>
            <a:pPr lvl="1"/>
            <a:r>
              <a:rPr lang="en-US" dirty="0" smtClean="0"/>
              <a:t>Fuel Up on nutrient-rich foods</a:t>
            </a:r>
          </a:p>
          <a:p>
            <a:r>
              <a:rPr lang="en-US" b="1" dirty="0" smtClean="0"/>
              <a:t>Get Active</a:t>
            </a:r>
          </a:p>
          <a:p>
            <a:pPr lvl="1"/>
            <a:r>
              <a:rPr lang="en-US" dirty="0" smtClean="0"/>
              <a:t>60 minutes of activity each day</a:t>
            </a:r>
          </a:p>
          <a:p>
            <a:r>
              <a:rPr lang="en-US" b="1" dirty="0" smtClean="0"/>
              <a:t>Make a Difference</a:t>
            </a:r>
          </a:p>
          <a:p>
            <a:pPr lvl="1"/>
            <a:r>
              <a:rPr lang="en-US" dirty="0" smtClean="0"/>
              <a:t>Create a healthy school!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Why Fuel Up to Play 60?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905000"/>
            <a:ext cx="5234152" cy="4724400"/>
          </a:xfrm>
        </p:spPr>
        <p:txBody>
          <a:bodyPr/>
          <a:lstStyle/>
          <a:p>
            <a:r>
              <a:rPr lang="en-US" dirty="0" smtClean="0">
                <a:latin typeface="Endzone Sans Light"/>
              </a:rPr>
              <a:t>It’s Fun!</a:t>
            </a:r>
          </a:p>
          <a:p>
            <a:r>
              <a:rPr lang="en-US" dirty="0" smtClean="0">
                <a:latin typeface="Endzone Sans Light"/>
              </a:rPr>
              <a:t>Creates healthier schools!</a:t>
            </a:r>
          </a:p>
          <a:p>
            <a:r>
              <a:rPr lang="en-US" dirty="0" smtClean="0">
                <a:latin typeface="Endzone Sans Light"/>
              </a:rPr>
              <a:t>Student Led</a:t>
            </a:r>
          </a:p>
          <a:p>
            <a:pPr lvl="1"/>
            <a:r>
              <a:rPr lang="en-US" sz="3200" dirty="0" smtClean="0">
                <a:latin typeface="Endzone Sans Light"/>
              </a:rPr>
              <a:t>Let the students be the coach and make the calls!</a:t>
            </a:r>
            <a:endParaRPr lang="en-US" sz="3200" dirty="0">
              <a:latin typeface="Endzone Sans Light"/>
            </a:endParaRPr>
          </a:p>
          <a:p>
            <a:r>
              <a:rPr lang="en-US" dirty="0" smtClean="0">
                <a:latin typeface="Endzone Sans Light"/>
              </a:rPr>
              <a:t>Prizes &amp; Rewards</a:t>
            </a:r>
          </a:p>
          <a:p>
            <a:endParaRPr lang="en-US" sz="2400" dirty="0" smtClean="0">
              <a:latin typeface="+mn-lt"/>
            </a:endParaRPr>
          </a:p>
          <a:p>
            <a:pPr lvl="1"/>
            <a:endParaRPr lang="en-US" sz="2000" dirty="0">
              <a:latin typeface="+mn-lt"/>
            </a:endParaRPr>
          </a:p>
          <a:p>
            <a:pPr marL="457200" lvl="1" indent="0">
              <a:buNone/>
            </a:pPr>
            <a:endParaRPr lang="en-US" sz="2000" dirty="0" smtClean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919">
            <a:off x="236150" y="2837314"/>
            <a:ext cx="3712779" cy="24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3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434039">
            <a:off x="3406721" y="542448"/>
            <a:ext cx="5109935" cy="85875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Endzone Sans Medium" pitchFamily="50" charset="0"/>
              </a:rPr>
              <a:t>5 of 8 CSH</a:t>
            </a:r>
            <a:endParaRPr lang="en-US" sz="4000" dirty="0">
              <a:solidFill>
                <a:schemeClr val="bg1"/>
              </a:solidFill>
              <a:latin typeface="Endzone Sans Medium" pitchFamily="50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242228"/>
              </p:ext>
            </p:extLst>
          </p:nvPr>
        </p:nvGraphicFramePr>
        <p:xfrm>
          <a:off x="457200" y="1905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41" y="3733800"/>
            <a:ext cx="1135718" cy="8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GRILIFE-STAFF MT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8720</TotalTime>
  <Words>1917</Words>
  <Application>Microsoft Office PowerPoint</Application>
  <PresentationFormat>On-screen Show (4:3)</PresentationFormat>
  <Paragraphs>389</Paragraphs>
  <Slides>57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AGRILIFE-STAFF MTG</vt:lpstr>
      <vt:lpstr>Eat Healthy. Stay Active. Make a Difference!</vt:lpstr>
      <vt:lpstr>Playbook</vt:lpstr>
      <vt:lpstr>Brain Break!!</vt:lpstr>
      <vt:lpstr>About Dairy MAX</vt:lpstr>
      <vt:lpstr>About FUTP60</vt:lpstr>
      <vt:lpstr>What is Fuel Up to Play 60?</vt:lpstr>
      <vt:lpstr>What is Fuel Up to Play 60?</vt:lpstr>
      <vt:lpstr> Why Fuel Up to Play 60?</vt:lpstr>
      <vt:lpstr>5 of 8 CSH</vt:lpstr>
      <vt:lpstr>Healthy Eating &amp; Physical Activity are</vt:lpstr>
      <vt:lpstr>Tracking Cognitive Effects of</vt:lpstr>
      <vt:lpstr>Brain Break!!</vt:lpstr>
      <vt:lpstr>6 Steps to Success</vt:lpstr>
      <vt:lpstr>Step 1  Join the League</vt:lpstr>
      <vt:lpstr>Step 2 Build Teams &amp; Draft Players</vt:lpstr>
      <vt:lpstr> Step 3 Kickoff!  </vt:lpstr>
      <vt:lpstr>Step 4 Survey the Field</vt:lpstr>
      <vt:lpstr> Step 5 Game Time!  </vt:lpstr>
      <vt:lpstr>Train Winning Plays: Healthy Eating</vt:lpstr>
      <vt:lpstr>Train Winning Plays: Physical Activity</vt:lpstr>
      <vt:lpstr>Successes!</vt:lpstr>
      <vt:lpstr>Successes!</vt:lpstr>
      <vt:lpstr>Step 6 Light Up the Scoreboard!</vt:lpstr>
      <vt:lpstr> Our Thanks to You!</vt:lpstr>
      <vt:lpstr>Get Your Kids Involved!</vt:lpstr>
      <vt:lpstr>Non-Funded Implementation</vt:lpstr>
      <vt:lpstr>Food Challenge-Collin County</vt:lpstr>
      <vt:lpstr>Young Chefs-Rains Co.</vt:lpstr>
      <vt:lpstr>Healthy Snacks</vt:lpstr>
      <vt:lpstr>Mystery Food Tasting</vt:lpstr>
      <vt:lpstr>Smoothie Taste Test</vt:lpstr>
      <vt:lpstr>Recipe Rally</vt:lpstr>
      <vt:lpstr>4H Foods &amp; Nutrition</vt:lpstr>
      <vt:lpstr>After School Planning</vt:lpstr>
      <vt:lpstr>Simon Says Fitness</vt:lpstr>
      <vt:lpstr>Kick Pass &amp; Punt</vt:lpstr>
      <vt:lpstr>Ft Hood Fitness Centers</vt:lpstr>
      <vt:lpstr>Local Equipment Sourcing</vt:lpstr>
      <vt:lpstr>Creative, Low Cost</vt:lpstr>
      <vt:lpstr>Fitness Challenges</vt:lpstr>
      <vt:lpstr>4K Run-Walk Across Texas</vt:lpstr>
      <vt:lpstr>Outreach</vt:lpstr>
      <vt:lpstr>Extra Fun! Campaigns</vt:lpstr>
      <vt:lpstr>Extra Fun! Campaigns</vt:lpstr>
      <vt:lpstr>Prizes!</vt:lpstr>
      <vt:lpstr>Extra Fun! New Student Site!</vt:lpstr>
      <vt:lpstr>FREE Tools for YOU!</vt:lpstr>
      <vt:lpstr>FREE Back to School Kit!</vt:lpstr>
      <vt:lpstr>FREE PA and Student Team Kits</vt:lpstr>
      <vt:lpstr>Dairy MAX Webinars</vt:lpstr>
      <vt:lpstr>FREE Agrilife Resources</vt:lpstr>
      <vt:lpstr>FREE Agrilife Resources</vt:lpstr>
      <vt:lpstr>Brain Break!!</vt:lpstr>
      <vt:lpstr>FREE Agrilife Resources</vt:lpstr>
      <vt:lpstr>Grants-The Fundable Plays</vt:lpstr>
      <vt:lpstr>PowerPoint Presentation</vt:lpstr>
      <vt:lpstr>Are You In?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Johnson</dc:creator>
  <cp:lastModifiedBy>Earlene Taylor</cp:lastModifiedBy>
  <cp:revision>187</cp:revision>
  <cp:lastPrinted>2013-06-05T14:57:26Z</cp:lastPrinted>
  <dcterms:created xsi:type="dcterms:W3CDTF">2012-06-05T16:43:24Z</dcterms:created>
  <dcterms:modified xsi:type="dcterms:W3CDTF">2013-10-10T14:32:32Z</dcterms:modified>
</cp:coreProperties>
</file>