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1" r:id="rId5"/>
    <p:sldId id="262" r:id="rId6"/>
    <p:sldId id="264" r:id="rId7"/>
    <p:sldId id="263" r:id="rId8"/>
    <p:sldId id="267" r:id="rId9"/>
    <p:sldId id="265" r:id="rId10"/>
    <p:sldId id="266" r:id="rId11"/>
    <p:sldId id="268" r:id="rId12"/>
    <p:sldId id="260" r:id="rId13"/>
    <p:sldId id="270" r:id="rId14"/>
    <p:sldId id="269" r:id="rId15"/>
    <p:sldId id="27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4D27CE-F560-47EB-8E7C-EE946F55A47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79D6DD-11E8-47AC-B831-A253A4B19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C47181-9469-471F-819D-D7F873C1864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86BA9E-9BBB-47AB-BB55-4FEEF3FE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34F73C-AD6D-453D-A651-BA2346B3918D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23E91C-48B7-4A7B-81E7-CC600085AC0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FAAA91-6533-4E28-9D16-615BA3A74958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C25836-519E-49A1-9CD1-7B6124FC9913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41EB73-C23D-4CE4-ACA3-AFE771ECE591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D15AE8-E02C-4955-BECE-13327750F2E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DFD993-0FE7-48B5-A463-C05C8DF552D6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F6F49-73EE-4B49-AFB3-36C251C78A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68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A283F2-9E2F-4746-80CE-340EA269CC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C7EA9E7-1756-40E8-A684-0B7BF917C89F}" type="datetimeFigureOut">
              <a:rPr lang="en-US" smtClean="0"/>
              <a:t>12/8/2015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Show Pig Basics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Sam Womble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County Extension Agent – Ag/NR</a:t>
            </a:r>
          </a:p>
          <a:p>
            <a:r>
              <a:rPr lang="en-US" smtClean="0">
                <a:solidFill>
                  <a:schemeClr val="tx1"/>
                </a:solidFill>
              </a:rPr>
              <a:t>Bexar </a:t>
            </a:r>
            <a:r>
              <a:rPr lang="en-US" dirty="0" smtClean="0">
                <a:solidFill>
                  <a:schemeClr val="tx1"/>
                </a:solidFill>
              </a:rPr>
              <a:t>County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 – Do’s and Don’ts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Do’s: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Let your pig out frequently and practice showmanship.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30 days out of the show practice walking your pig daily for 20-30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Gradually, increase the time.  A pig that has been properly trained and conditioned stands a much higher likelihood of winning.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Don’t: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Teach your pig to RUN!</a:t>
            </a:r>
          </a:p>
        </p:txBody>
      </p:sp>
    </p:spTree>
    <p:extLst>
      <p:ext uri="{BB962C8B-B14F-4D97-AF65-F5344CB8AC3E}">
        <p14:creationId xmlns:p14="http://schemas.microsoft.com/office/powerpoint/2010/main" val="9191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0">
              <a:buNone/>
            </a:pPr>
            <a:r>
              <a:rPr lang="en-US" sz="2400" dirty="0" smtClean="0"/>
              <a:t>The last 30 days –   </a:t>
            </a:r>
          </a:p>
          <a:p>
            <a:pPr lvl="1"/>
            <a:r>
              <a:rPr lang="en-US" sz="2400" dirty="0" smtClean="0"/>
              <a:t>Brush, brush, brush </a:t>
            </a:r>
          </a:p>
          <a:p>
            <a:pPr lvl="1"/>
            <a:r>
              <a:rPr lang="en-US" sz="2400" dirty="0" smtClean="0"/>
              <a:t>Condition pig’s skin and hair 3 times a week.</a:t>
            </a:r>
          </a:p>
          <a:p>
            <a:pPr lvl="1"/>
            <a:r>
              <a:rPr lang="en-US" sz="2400" dirty="0" smtClean="0"/>
              <a:t>Rinse 3 times a week and towel dry. </a:t>
            </a:r>
          </a:p>
          <a:p>
            <a:pPr lvl="1"/>
            <a:r>
              <a:rPr lang="en-US" sz="2400" dirty="0" smtClean="0"/>
              <a:t>Wash with soap twice a week to keep feet and legs from getting stained.</a:t>
            </a:r>
          </a:p>
          <a:p>
            <a:pPr lvl="1"/>
            <a:r>
              <a:rPr lang="en-US" sz="2400" dirty="0" smtClean="0"/>
              <a:t>Washing too frequently will dry out the pig’s skin.  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68580" indent="0">
              <a:buNone/>
            </a:pPr>
            <a:r>
              <a:rPr lang="en-US" sz="2400" dirty="0" smtClean="0"/>
              <a:t> 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Preparation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Clipping </a:t>
            </a:r>
          </a:p>
          <a:p>
            <a:pPr lvl="1"/>
            <a:r>
              <a:rPr lang="en-US" sz="2400" dirty="0" smtClean="0"/>
              <a:t>Clip pigs the day before, no more than two days prior to the show.</a:t>
            </a:r>
          </a:p>
          <a:p>
            <a:pPr lvl="1"/>
            <a:r>
              <a:rPr lang="en-US" sz="2400" dirty="0" smtClean="0"/>
              <a:t>Use a OO guard on the head, OA on the neck and a 1 or 1A on the body.  Clip tight on the belly and under the jowl.  Do not clip legs.  </a:t>
            </a:r>
          </a:p>
          <a:p>
            <a:pPr lvl="1"/>
            <a:r>
              <a:rPr lang="en-US" sz="2400" dirty="0" smtClean="0"/>
              <a:t>Key is to blend - “NO NOTICEABLE LINES”.</a:t>
            </a:r>
          </a:p>
          <a:p>
            <a:pPr marL="365760" lvl="1" indent="0">
              <a:buNone/>
            </a:pPr>
            <a:r>
              <a:rPr lang="en-US" sz="2400" dirty="0" smtClean="0"/>
              <a:t>  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the </a:t>
            </a:r>
            <a:r>
              <a:rPr lang="en-US" dirty="0" err="1" smtClean="0"/>
              <a:t>Showbox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Validation paperwork, premium list, weight breaks </a:t>
            </a:r>
          </a:p>
          <a:p>
            <a:r>
              <a:rPr lang="en-US" sz="2400" dirty="0" smtClean="0"/>
              <a:t>Shampoo/conditioner and towels</a:t>
            </a:r>
          </a:p>
          <a:p>
            <a:r>
              <a:rPr lang="en-US" sz="2400" dirty="0" smtClean="0"/>
              <a:t>Whip or pipe</a:t>
            </a:r>
          </a:p>
          <a:p>
            <a:r>
              <a:rPr lang="en-US" sz="2400" dirty="0" smtClean="0"/>
              <a:t>Spray Bottle </a:t>
            </a:r>
          </a:p>
          <a:p>
            <a:r>
              <a:rPr lang="en-US" sz="2400" dirty="0" smtClean="0"/>
              <a:t>Feed, supplements </a:t>
            </a:r>
          </a:p>
          <a:p>
            <a:r>
              <a:rPr lang="en-US" sz="2400" dirty="0" smtClean="0"/>
              <a:t>Water Bucket</a:t>
            </a:r>
          </a:p>
          <a:p>
            <a:r>
              <a:rPr lang="en-US" sz="2400" dirty="0" smtClean="0"/>
              <a:t>Brush/razor comb</a:t>
            </a:r>
          </a:p>
          <a:p>
            <a:r>
              <a:rPr lang="en-US" sz="2400" dirty="0" smtClean="0"/>
              <a:t>Shavings </a:t>
            </a:r>
          </a:p>
          <a:p>
            <a:r>
              <a:rPr lang="en-US" sz="2400" dirty="0" smtClean="0"/>
              <a:t>Sliding panel </a:t>
            </a:r>
          </a:p>
          <a:p>
            <a:r>
              <a:rPr lang="en-US" sz="2400" dirty="0" smtClean="0"/>
              <a:t>Wire, pliers 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1026" name="Picture 2" descr="C:\Users\Agent\Desktop\1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8" y="3276600"/>
            <a:ext cx="233521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613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Preparation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 the show…</a:t>
            </a:r>
          </a:p>
          <a:p>
            <a:pPr lvl="1"/>
            <a:r>
              <a:rPr lang="en-US" sz="2400" dirty="0" smtClean="0"/>
              <a:t>Stay consistent with your feeding ration.</a:t>
            </a:r>
          </a:p>
          <a:p>
            <a:pPr lvl="1"/>
            <a:r>
              <a:rPr lang="en-US" sz="2400" dirty="0" smtClean="0"/>
              <a:t>Don’t “experiment” with a new feed or </a:t>
            </a:r>
            <a:r>
              <a:rPr lang="en-US" sz="2400" dirty="0" err="1" smtClean="0"/>
              <a:t>topdress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Keep the pig hydrated for a fresh, youthful look (feed plus a quart of water every hour).</a:t>
            </a:r>
          </a:p>
          <a:p>
            <a:pPr lvl="1"/>
            <a:r>
              <a:rPr lang="en-US" sz="2400" dirty="0" smtClean="0"/>
              <a:t>Use steam rolled oats to keep the pig’s stool solid.  </a:t>
            </a:r>
          </a:p>
          <a:p>
            <a:pPr lvl="1"/>
            <a:r>
              <a:rPr lang="en-US" sz="2400" dirty="0" smtClean="0"/>
              <a:t>Have plenty of fresh bedding to keep the pigs clean and comfortable.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3171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Focus on the little things.</a:t>
            </a:r>
          </a:p>
          <a:p>
            <a:r>
              <a:rPr lang="en-US" sz="2400" dirty="0" smtClean="0"/>
              <a:t>Observe your pigs daily and pay attention to detail. </a:t>
            </a:r>
          </a:p>
          <a:p>
            <a:r>
              <a:rPr lang="en-US" sz="2400" dirty="0" smtClean="0"/>
              <a:t>Remember … </a:t>
            </a:r>
          </a:p>
          <a:p>
            <a:pPr lvl="1"/>
            <a:r>
              <a:rPr lang="en-US" sz="2400" dirty="0" smtClean="0"/>
              <a:t>Good Management + Preparation + Luck = SUCCESS	</a:t>
            </a:r>
          </a:p>
          <a:p>
            <a:r>
              <a:rPr lang="en-US" sz="2600" dirty="0" smtClean="0"/>
              <a:t>Questions? </a:t>
            </a:r>
          </a:p>
          <a:p>
            <a:pPr marL="68580" indent="0"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553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addressed: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Managing Weight </a:t>
            </a:r>
          </a:p>
          <a:p>
            <a:pPr lvl="1"/>
            <a:r>
              <a:rPr lang="en-US" sz="2400" dirty="0" smtClean="0"/>
              <a:t>Exercising </a:t>
            </a:r>
          </a:p>
          <a:p>
            <a:pPr lvl="1"/>
            <a:r>
              <a:rPr lang="en-US" sz="2400" dirty="0" smtClean="0"/>
              <a:t>Show Preparation</a:t>
            </a:r>
          </a:p>
        </p:txBody>
      </p:sp>
    </p:spTree>
    <p:extLst>
      <p:ext uri="{BB962C8B-B14F-4D97-AF65-F5344CB8AC3E}">
        <p14:creationId xmlns:p14="http://schemas.microsoft.com/office/powerpoint/2010/main" val="30226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Managing Weight - Feeding is key!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Seek advise if you are not sure what to do.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Ultimate goal is to feed pigs for rapid growth and development for as long as possible.  We want to show them fresh with some “natural fill”.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Rules of Thumb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Generally pigs will gain between 1.7 and 2.0 pounds per day on full feed.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Pigs will convert 3 pounds of feed to 1 pound of gain on average.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Normally it takes 1 ½ gallons of water to digest 1 pound of feed.</a:t>
            </a:r>
          </a:p>
        </p:txBody>
      </p:sp>
    </p:spTree>
    <p:extLst>
      <p:ext uri="{BB962C8B-B14F-4D97-AF65-F5344CB8AC3E}">
        <p14:creationId xmlns:p14="http://schemas.microsoft.com/office/powerpoint/2010/main" val="23082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Feeding – No Magic Diets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Always use a good quality feed and be consistent.  Learn how to feed a product.</a:t>
            </a:r>
            <a:endParaRPr lang="en-US" altLang="en-US" dirty="0" smtClean="0"/>
          </a:p>
          <a:p>
            <a:pPr lvl="1"/>
            <a:r>
              <a:rPr lang="en-US" altLang="en-US" sz="2400" dirty="0" smtClean="0"/>
              <a:t>Ground feed (meal) versus a pellet</a:t>
            </a:r>
          </a:p>
          <a:p>
            <a:pPr eaLnBrk="1" hangingPunct="1"/>
            <a:r>
              <a:rPr lang="en-US" altLang="en-US" sz="2400" dirty="0" smtClean="0"/>
              <a:t>Know how many pounds of feed your pig is eating a day. </a:t>
            </a:r>
          </a:p>
          <a:p>
            <a:pPr eaLnBrk="1" hangingPunct="1"/>
            <a:r>
              <a:rPr lang="en-US" altLang="en-US" sz="2400" dirty="0" smtClean="0"/>
              <a:t>Recognize that each pig is different and a universal approach may not necessarily work.   </a:t>
            </a:r>
          </a:p>
          <a:p>
            <a:pPr eaLnBrk="1" hangingPunct="1"/>
            <a:r>
              <a:rPr lang="en-US" altLang="en-US" sz="2400" dirty="0" smtClean="0"/>
              <a:t>Make any changes to your feeding program slowly, over time. </a:t>
            </a:r>
          </a:p>
        </p:txBody>
      </p:sp>
    </p:spTree>
    <p:extLst>
      <p:ext uri="{BB962C8B-B14F-4D97-AF65-F5344CB8AC3E}">
        <p14:creationId xmlns:p14="http://schemas.microsoft.com/office/powerpoint/2010/main" val="27956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Feeding...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Monitor the pigs weight weekly.  </a:t>
            </a:r>
          </a:p>
          <a:p>
            <a:pPr lvl="1" eaLnBrk="1" hangingPunct="1"/>
            <a:r>
              <a:rPr lang="en-US" altLang="en-US" sz="2400" dirty="0" smtClean="0"/>
              <a:t>Weigh at the same time and day each week.</a:t>
            </a:r>
          </a:p>
          <a:p>
            <a:pPr lvl="1" eaLnBrk="1" hangingPunct="1"/>
            <a:r>
              <a:rPr lang="en-US" altLang="en-US" sz="2400" dirty="0" smtClean="0"/>
              <a:t>Weigh before you feed.</a:t>
            </a:r>
          </a:p>
          <a:p>
            <a:pPr lvl="1" eaLnBrk="1" hangingPunct="1"/>
            <a:r>
              <a:rPr lang="en-US" altLang="en-US" sz="2400" dirty="0" smtClean="0"/>
              <a:t>Know where you are and where you’re going!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  <p:pic>
        <p:nvPicPr>
          <p:cNvPr id="17416" name="Picture 12" descr="paul sca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195513"/>
            <a:ext cx="3505200" cy="2909887"/>
          </a:xfrm>
          <a:noFill/>
        </p:spPr>
      </p:pic>
      <p:sp>
        <p:nvSpPr>
          <p:cNvPr id="17412" name="AutoShape 5" descr="lft700sflyerphot"/>
          <p:cNvSpPr>
            <a:spLocks noChangeAspect="1" noChangeArrowheads="1"/>
          </p:cNvSpPr>
          <p:nvPr/>
        </p:nvSpPr>
        <p:spPr bwMode="auto">
          <a:xfrm>
            <a:off x="155575" y="46038"/>
            <a:ext cx="2505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3" name="AutoShape 7" descr="lft700sflyerphot"/>
          <p:cNvSpPr>
            <a:spLocks noChangeAspect="1" noChangeArrowheads="1"/>
          </p:cNvSpPr>
          <p:nvPr/>
        </p:nvSpPr>
        <p:spPr bwMode="auto">
          <a:xfrm>
            <a:off x="3319463" y="2352675"/>
            <a:ext cx="2505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4" name="AutoShape 9" descr="lft700sflyerphot"/>
          <p:cNvSpPr>
            <a:spLocks noChangeAspect="1" noChangeArrowheads="1"/>
          </p:cNvSpPr>
          <p:nvPr/>
        </p:nvSpPr>
        <p:spPr bwMode="auto">
          <a:xfrm>
            <a:off x="155575" y="46038"/>
            <a:ext cx="2505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5" name="AutoShape 11" descr="lft700sflyerphot"/>
          <p:cNvSpPr>
            <a:spLocks noChangeAspect="1" noChangeArrowheads="1"/>
          </p:cNvSpPr>
          <p:nvPr/>
        </p:nvSpPr>
        <p:spPr bwMode="auto">
          <a:xfrm>
            <a:off x="3319463" y="2352675"/>
            <a:ext cx="2505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4440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Feeding Dilemmas...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My pig is not putting on weight and growing fast enough, what do I do?</a:t>
            </a:r>
          </a:p>
          <a:p>
            <a:pPr lvl="1" eaLnBrk="1" hangingPunct="1"/>
            <a:r>
              <a:rPr lang="en-US" altLang="en-US" sz="2400" dirty="0" smtClean="0"/>
              <a:t>Try feeding more times a day in smaller quantities.</a:t>
            </a:r>
          </a:p>
          <a:p>
            <a:pPr lvl="1" eaLnBrk="1" hangingPunct="1"/>
            <a:r>
              <a:rPr lang="en-US" altLang="en-US" sz="2400" dirty="0" smtClean="0"/>
              <a:t>Wet feed</a:t>
            </a:r>
          </a:p>
          <a:p>
            <a:pPr lvl="1" eaLnBrk="1" hangingPunct="1"/>
            <a:r>
              <a:rPr lang="en-US" altLang="en-US" sz="2400" dirty="0" smtClean="0"/>
              <a:t>Switch feed</a:t>
            </a:r>
          </a:p>
          <a:p>
            <a:pPr lvl="1" eaLnBrk="1" hangingPunct="1"/>
            <a:r>
              <a:rPr lang="en-US" altLang="en-US" sz="2400" dirty="0" smtClean="0"/>
              <a:t>Consider feeding </a:t>
            </a:r>
            <a:r>
              <a:rPr lang="en-US" altLang="en-US" sz="2400" dirty="0" err="1" smtClean="0"/>
              <a:t>paylean</a:t>
            </a:r>
            <a:endParaRPr lang="en-US" altLang="en-US" sz="2400" dirty="0"/>
          </a:p>
          <a:p>
            <a:pPr marL="411480" lvl="1" indent="0" eaLnBrk="1" hangingPunct="1">
              <a:buNone/>
            </a:pPr>
            <a:endParaRPr lang="en-US" altLang="en-US" sz="2400" dirty="0"/>
          </a:p>
          <a:p>
            <a:pPr marL="411480" lvl="1" indent="0" algn="ctr" eaLnBrk="1" hangingPunct="1">
              <a:buNone/>
            </a:pPr>
            <a:r>
              <a:rPr lang="en-US" altLang="en-US" sz="2800" b="1" dirty="0" smtClean="0"/>
              <a:t>Don’t overlook health and genetics! </a:t>
            </a:r>
          </a:p>
        </p:txBody>
      </p:sp>
    </p:spTree>
    <p:extLst>
      <p:ext uri="{BB962C8B-B14F-4D97-AF65-F5344CB8AC3E}">
        <p14:creationId xmlns:p14="http://schemas.microsoft.com/office/powerpoint/2010/main" val="7346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Feeding Dilemmas...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My pig is growing to fast, what do I do?</a:t>
            </a:r>
          </a:p>
          <a:p>
            <a:pPr lvl="1" eaLnBrk="1" hangingPunct="1"/>
            <a:r>
              <a:rPr lang="en-US" altLang="en-US" sz="2400" dirty="0" smtClean="0"/>
              <a:t>Start slowing your pig down early as opposed to waiting until the end of the feeding period.</a:t>
            </a:r>
          </a:p>
          <a:p>
            <a:pPr lvl="1" eaLnBrk="1" hangingPunct="1"/>
            <a:r>
              <a:rPr lang="en-US" altLang="en-US" sz="2400" dirty="0" smtClean="0"/>
              <a:t>Decrease energy, maybe add a little filler (steam rolled oats, beet pulp)</a:t>
            </a:r>
          </a:p>
          <a:p>
            <a:pPr lvl="1" eaLnBrk="1" hangingPunct="1"/>
            <a:r>
              <a:rPr lang="en-US" altLang="en-US" sz="2400" dirty="0" smtClean="0"/>
              <a:t>Change complete ration</a:t>
            </a:r>
          </a:p>
          <a:p>
            <a:pPr lvl="1" eaLnBrk="1" hangingPunct="1"/>
            <a:r>
              <a:rPr lang="en-US" altLang="en-US" sz="2400" dirty="0" smtClean="0"/>
              <a:t>Increase protein </a:t>
            </a:r>
          </a:p>
          <a:p>
            <a:pPr lvl="1" eaLnBrk="1" hangingPunct="1"/>
            <a:r>
              <a:rPr lang="en-US" altLang="en-US" sz="2400" dirty="0" smtClean="0"/>
              <a:t>Restrict water? </a:t>
            </a:r>
          </a:p>
          <a:p>
            <a:pPr lvl="1" eaLnBrk="1" hangingPunct="1"/>
            <a:endParaRPr lang="en-US" altLang="en-US" sz="2400" dirty="0" smtClean="0"/>
          </a:p>
          <a:p>
            <a:pPr marL="114300" indent="0" eaLnBrk="1" hangingPunct="1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088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Supplements?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Questions to consider…</a:t>
            </a:r>
            <a:endParaRPr lang="en-US" dirty="0" smtClean="0"/>
          </a:p>
          <a:p>
            <a:pPr lvl="1"/>
            <a:r>
              <a:rPr lang="en-US" sz="2400" dirty="0" smtClean="0"/>
              <a:t>What am I trying to accomplish?</a:t>
            </a:r>
          </a:p>
          <a:p>
            <a:pPr lvl="1"/>
            <a:r>
              <a:rPr lang="en-US" sz="2400" dirty="0" smtClean="0"/>
              <a:t>Can I correct or improve a problem with a supplement?</a:t>
            </a:r>
          </a:p>
          <a:p>
            <a:pPr lvl="1"/>
            <a:r>
              <a:rPr lang="en-US" sz="2400" dirty="0" smtClean="0"/>
              <a:t>How do I feed it? </a:t>
            </a:r>
          </a:p>
          <a:p>
            <a:r>
              <a:rPr lang="en-US" sz="2400" dirty="0" smtClean="0"/>
              <a:t>Do your homework!   </a:t>
            </a:r>
          </a:p>
          <a:p>
            <a:pPr marL="6858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3074" name="Picture 2" descr="C:\Users\Agent\Desktop\14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690" y="4038600"/>
            <a:ext cx="2008909" cy="182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gent\Desktop\system_mechanic_LOGO__34032_1344657703_120_1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52502"/>
            <a:ext cx="2278063" cy="140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5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Exercise...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Exercise is extremely important!</a:t>
            </a:r>
          </a:p>
          <a:p>
            <a:pPr eaLnBrk="1" hangingPunct="1"/>
            <a:r>
              <a:rPr lang="en-US" altLang="en-US" sz="2400" dirty="0" smtClean="0"/>
              <a:t>It will increase your pigs metabolism and stamina.  </a:t>
            </a:r>
          </a:p>
          <a:p>
            <a:pPr eaLnBrk="1" hangingPunct="1"/>
            <a:r>
              <a:rPr lang="en-US" altLang="en-US" sz="2400" dirty="0" smtClean="0"/>
              <a:t>Provides you an opportunity to practice your showmanship skills.  </a:t>
            </a:r>
          </a:p>
          <a:p>
            <a:pPr eaLnBrk="1" hangingPunct="1"/>
            <a:r>
              <a:rPr lang="en-US" altLang="en-US" sz="2400" dirty="0" smtClean="0"/>
              <a:t>Pigs are creatures of habit.  If you want to be successful, practice perfection!</a:t>
            </a:r>
          </a:p>
          <a:p>
            <a:pPr marL="114300" indent="0" eaLnBrk="1" hangingPunct="1">
              <a:buNone/>
            </a:pPr>
            <a:endParaRPr lang="en-US" altLang="en-US" sz="2800" b="1" dirty="0" smtClean="0"/>
          </a:p>
          <a:p>
            <a:pPr marL="114300" indent="0" eaLnBrk="1" hangingPunct="1">
              <a:buNone/>
            </a:pPr>
            <a:r>
              <a:rPr lang="en-US" altLang="en-US" sz="2800" b="1" dirty="0" smtClean="0"/>
              <a:t>Bonus question – Does exercise build muscle?</a:t>
            </a:r>
          </a:p>
        </p:txBody>
      </p:sp>
    </p:spTree>
    <p:extLst>
      <p:ext uri="{BB962C8B-B14F-4D97-AF65-F5344CB8AC3E}">
        <p14:creationId xmlns:p14="http://schemas.microsoft.com/office/powerpoint/2010/main" val="31075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254</TotalTime>
  <Words>725</Words>
  <Application>Microsoft Office PowerPoint</Application>
  <PresentationFormat>On-screen Show (4:3)</PresentationFormat>
  <Paragraphs>108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Show Pig Basics </vt:lpstr>
      <vt:lpstr>Topics to be addressed:</vt:lpstr>
      <vt:lpstr>Managing Weight - Feeding is key!</vt:lpstr>
      <vt:lpstr>Feeding – No Magic Diets</vt:lpstr>
      <vt:lpstr>Feeding...</vt:lpstr>
      <vt:lpstr>Feeding Dilemmas...</vt:lpstr>
      <vt:lpstr>Feeding Dilemmas...</vt:lpstr>
      <vt:lpstr>What about Supplements?</vt:lpstr>
      <vt:lpstr>Exercise...</vt:lpstr>
      <vt:lpstr>Exercise – Do’s and Don’ts</vt:lpstr>
      <vt:lpstr>Show Preparation</vt:lpstr>
      <vt:lpstr>Show Preparation </vt:lpstr>
      <vt:lpstr>Items for the Showbox</vt:lpstr>
      <vt:lpstr>Show Preparation 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Pig Basics</dc:title>
  <dc:creator>Sam Womble</dc:creator>
  <cp:lastModifiedBy>Samuel Womble</cp:lastModifiedBy>
  <cp:revision>22</cp:revision>
  <cp:lastPrinted>2013-11-21T14:47:44Z</cp:lastPrinted>
  <dcterms:created xsi:type="dcterms:W3CDTF">2013-11-13T20:06:31Z</dcterms:created>
  <dcterms:modified xsi:type="dcterms:W3CDTF">2015-12-08T17:36:08Z</dcterms:modified>
</cp:coreProperties>
</file>